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65" r:id="rId2"/>
    <p:sldId id="256" r:id="rId3"/>
    <p:sldId id="267" r:id="rId4"/>
    <p:sldId id="275" r:id="rId5"/>
    <p:sldId id="268" r:id="rId6"/>
    <p:sldId id="272" r:id="rId7"/>
    <p:sldId id="283" r:id="rId8"/>
    <p:sldId id="274" r:id="rId9"/>
    <p:sldId id="276" r:id="rId10"/>
    <p:sldId id="277" r:id="rId11"/>
    <p:sldId id="269" r:id="rId12"/>
    <p:sldId id="270" r:id="rId13"/>
    <p:sldId id="271" r:id="rId14"/>
    <p:sldId id="273" r:id="rId15"/>
    <p:sldId id="278" r:id="rId16"/>
    <p:sldId id="280" r:id="rId17"/>
    <p:sldId id="279" r:id="rId18"/>
    <p:sldId id="285" r:id="rId19"/>
    <p:sldId id="284" r:id="rId20"/>
    <p:sldId id="281" r:id="rId21"/>
    <p:sldId id="287" r:id="rId22"/>
    <p:sldId id="286" r:id="rId23"/>
    <p:sldId id="282" r:id="rId24"/>
    <p:sldId id="288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8ACA6-DF85-1F40-BCC2-D7B8835D1F2B}" v="1032" dt="2019-10-08T14:29:24.1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>
        <p:scale>
          <a:sx n="120" d="100"/>
          <a:sy n="120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07/relationships/hdphoto" Target="../media/hdphoto1.wdp"/><Relationship Id="rId1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07/relationships/hdphoto" Target="../media/hdphoto1.wdp"/><Relationship Id="rId1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63CD33-81FD-3F4D-A970-1277FCE1C87D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A294660-68FB-D44B-B761-8B617BAB5F05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 err="1">
              <a:solidFill>
                <a:sysClr val="windowText" lastClr="000000"/>
              </a:solidFill>
            </a:rPr>
            <a:t>ITargetBlock</a:t>
          </a:r>
          <a:r>
            <a:rPr lang="en-GB" dirty="0">
              <a:solidFill>
                <a:sysClr val="windowText" lastClr="000000"/>
              </a:solidFill>
            </a:rPr>
            <a:t>&lt;T&gt;</a:t>
          </a:r>
        </a:p>
      </dgm:t>
    </dgm:pt>
    <dgm:pt modelId="{1CC7C050-69AD-6B49-892E-906C46153A21}" type="parTrans" cxnId="{C1316E63-5ABD-F947-92E1-EE30F5E5A0C9}">
      <dgm:prSet/>
      <dgm:spPr/>
      <dgm:t>
        <a:bodyPr/>
        <a:lstStyle/>
        <a:p>
          <a:endParaRPr lang="en-GB"/>
        </a:p>
      </dgm:t>
    </dgm:pt>
    <dgm:pt modelId="{18CFE831-4208-DE49-B2DA-52D3174B3BDF}" type="sibTrans" cxnId="{C1316E63-5ABD-F947-92E1-EE30F5E5A0C9}">
      <dgm:prSet/>
      <dgm:spPr/>
      <dgm:t>
        <a:bodyPr/>
        <a:lstStyle/>
        <a:p>
          <a:endParaRPr lang="en-GB"/>
        </a:p>
      </dgm:t>
    </dgm:pt>
    <dgm:pt modelId="{3C4B885D-C4AD-904D-8C16-7FD2530CAF6D}">
      <dgm:prSet phldrT="[Text]" custT="1"/>
      <dgm:spPr/>
      <dgm:t>
        <a:bodyPr/>
        <a:lstStyle/>
        <a:p>
          <a:r>
            <a:rPr lang="en-GB" sz="2800" dirty="0">
              <a:solidFill>
                <a:sysClr val="windowText" lastClr="000000"/>
              </a:solidFill>
            </a:rPr>
            <a:t>Input Buffer</a:t>
          </a:r>
        </a:p>
      </dgm:t>
    </dgm:pt>
    <dgm:pt modelId="{A12AA357-1520-CA40-A188-BC7828D4C075}" type="parTrans" cxnId="{134FB61F-7FBA-9947-BB26-A8C02205B64F}">
      <dgm:prSet/>
      <dgm:spPr/>
      <dgm:t>
        <a:bodyPr/>
        <a:lstStyle/>
        <a:p>
          <a:endParaRPr lang="en-GB"/>
        </a:p>
      </dgm:t>
    </dgm:pt>
    <dgm:pt modelId="{FF31C915-E43A-734D-912F-2294C0E8A76C}" type="sibTrans" cxnId="{134FB61F-7FBA-9947-BB26-A8C02205B64F}">
      <dgm:prSet/>
      <dgm:spPr/>
      <dgm:t>
        <a:bodyPr/>
        <a:lstStyle/>
        <a:p>
          <a:endParaRPr lang="en-GB"/>
        </a:p>
      </dgm:t>
    </dgm:pt>
    <dgm:pt modelId="{7D45B1B9-B4E1-5B42-9501-F9AB965B7C76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IDataflowBlock</a:t>
          </a:r>
          <a:endParaRPr lang="en-GB" dirty="0"/>
        </a:p>
      </dgm:t>
    </dgm:pt>
    <dgm:pt modelId="{C4F4F99A-B0E9-C743-B5A6-F94D9A538335}" type="parTrans" cxnId="{7CDD1A6E-7568-AE4C-ABE7-87057DFDF11A}">
      <dgm:prSet/>
      <dgm:spPr/>
      <dgm:t>
        <a:bodyPr/>
        <a:lstStyle/>
        <a:p>
          <a:endParaRPr lang="en-GB"/>
        </a:p>
      </dgm:t>
    </dgm:pt>
    <dgm:pt modelId="{B2E87989-641D-F24D-A8F1-4FF2B9BC4114}" type="sibTrans" cxnId="{7CDD1A6E-7568-AE4C-ABE7-87057DFDF11A}">
      <dgm:prSet/>
      <dgm:spPr/>
      <dgm:t>
        <a:bodyPr/>
        <a:lstStyle/>
        <a:p>
          <a:endParaRPr lang="en-GB"/>
        </a:p>
      </dgm:t>
    </dgm:pt>
    <dgm:pt modelId="{3952A877-FF5C-D843-A368-1FCE98347EEE}">
      <dgm:prSet phldrT="[Text]"/>
      <dgm:spPr/>
      <dgm:t>
        <a:bodyPr/>
        <a:lstStyle/>
        <a:p>
          <a:r>
            <a:rPr lang="en-GB" dirty="0"/>
            <a:t>Activity</a:t>
          </a:r>
        </a:p>
      </dgm:t>
    </dgm:pt>
    <dgm:pt modelId="{1B9268C9-88BC-E243-ABFA-D30C6A3647C8}" type="parTrans" cxnId="{EE53D050-0B19-1A47-839C-A97B9274E59C}">
      <dgm:prSet/>
      <dgm:spPr/>
      <dgm:t>
        <a:bodyPr/>
        <a:lstStyle/>
        <a:p>
          <a:endParaRPr lang="en-GB"/>
        </a:p>
      </dgm:t>
    </dgm:pt>
    <dgm:pt modelId="{CBE50EC7-4FA1-E64E-8084-5CD111853828}" type="sibTrans" cxnId="{EE53D050-0B19-1A47-839C-A97B9274E59C}">
      <dgm:prSet/>
      <dgm:spPr/>
      <dgm:t>
        <a:bodyPr/>
        <a:lstStyle/>
        <a:p>
          <a:endParaRPr lang="en-GB"/>
        </a:p>
      </dgm:t>
    </dgm:pt>
    <dgm:pt modelId="{38142B46-8D82-2848-8241-E318145C715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ISourceBlock</a:t>
          </a:r>
          <a:r>
            <a:rPr lang="en-GB" dirty="0"/>
            <a:t>&lt;V&gt;</a:t>
          </a:r>
        </a:p>
      </dgm:t>
    </dgm:pt>
    <dgm:pt modelId="{07237E76-5E4B-F843-9A58-7A979390B2BC}" type="parTrans" cxnId="{8C162B6C-F0BF-8B4C-8963-2B07A68302B3}">
      <dgm:prSet/>
      <dgm:spPr/>
      <dgm:t>
        <a:bodyPr/>
        <a:lstStyle/>
        <a:p>
          <a:endParaRPr lang="en-GB"/>
        </a:p>
      </dgm:t>
    </dgm:pt>
    <dgm:pt modelId="{D9705A6B-5C3B-BE42-ABF3-923D44C139AA}" type="sibTrans" cxnId="{8C162B6C-F0BF-8B4C-8963-2B07A68302B3}">
      <dgm:prSet/>
      <dgm:spPr/>
      <dgm:t>
        <a:bodyPr/>
        <a:lstStyle/>
        <a:p>
          <a:endParaRPr lang="en-GB"/>
        </a:p>
      </dgm:t>
    </dgm:pt>
    <dgm:pt modelId="{3F4B7D5A-66E6-3345-B9EC-30C8CF1DEC9A}">
      <dgm:prSet phldrT="[Text]" custT="1"/>
      <dgm:spPr/>
      <dgm:t>
        <a:bodyPr/>
        <a:lstStyle/>
        <a:p>
          <a:r>
            <a:rPr lang="en-GB" sz="2800" dirty="0"/>
            <a:t>Output Buffer</a:t>
          </a:r>
        </a:p>
      </dgm:t>
    </dgm:pt>
    <dgm:pt modelId="{225AD1FC-5344-3F45-B266-B7F083966B76}" type="parTrans" cxnId="{3780DA00-6109-3C49-A2CE-17A326798174}">
      <dgm:prSet/>
      <dgm:spPr/>
      <dgm:t>
        <a:bodyPr/>
        <a:lstStyle/>
        <a:p>
          <a:endParaRPr lang="en-GB"/>
        </a:p>
      </dgm:t>
    </dgm:pt>
    <dgm:pt modelId="{4BFD0ED1-63FC-6543-832A-63741F5D395D}" type="sibTrans" cxnId="{3780DA00-6109-3C49-A2CE-17A326798174}">
      <dgm:prSet/>
      <dgm:spPr/>
      <dgm:t>
        <a:bodyPr/>
        <a:lstStyle/>
        <a:p>
          <a:endParaRPr lang="en-GB"/>
        </a:p>
      </dgm:t>
    </dgm:pt>
    <dgm:pt modelId="{94081BA6-170B-7B41-8FEC-AB9530979B6D}" type="pres">
      <dgm:prSet presAssocID="{6763CD33-81FD-3F4D-A970-1277FCE1C87D}" presName="Name0" presStyleCnt="0">
        <dgm:presLayoutVars>
          <dgm:dir/>
          <dgm:animLvl val="lvl"/>
          <dgm:resizeHandles val="exact"/>
        </dgm:presLayoutVars>
      </dgm:prSet>
      <dgm:spPr/>
    </dgm:pt>
    <dgm:pt modelId="{0E290A8A-40BC-114C-BDC7-BDD5A6721E7C}" type="pres">
      <dgm:prSet presAssocID="{FA294660-68FB-D44B-B761-8B617BAB5F05}" presName="compositeNode" presStyleCnt="0">
        <dgm:presLayoutVars>
          <dgm:bulletEnabled val="1"/>
        </dgm:presLayoutVars>
      </dgm:prSet>
      <dgm:spPr/>
    </dgm:pt>
    <dgm:pt modelId="{6BFFE5B6-29F2-3A47-B20A-3E02A1CCC181}" type="pres">
      <dgm:prSet presAssocID="{FA294660-68FB-D44B-B761-8B617BAB5F05}" presName="bgRect" presStyleLbl="node1" presStyleIdx="0" presStyleCnt="3" custScaleX="43904"/>
      <dgm:spPr/>
    </dgm:pt>
    <dgm:pt modelId="{D14C8A24-9317-D145-96F9-AD67A40425B0}" type="pres">
      <dgm:prSet presAssocID="{FA294660-68FB-D44B-B761-8B617BAB5F05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0E676BBD-0A94-1D43-A3C5-D4CB0CFCB45D}" type="pres">
      <dgm:prSet presAssocID="{FA294660-68FB-D44B-B761-8B617BAB5F05}" presName="childNode" presStyleLbl="node1" presStyleIdx="0" presStyleCnt="3">
        <dgm:presLayoutVars>
          <dgm:bulletEnabled val="1"/>
        </dgm:presLayoutVars>
      </dgm:prSet>
      <dgm:spPr/>
    </dgm:pt>
    <dgm:pt modelId="{7AA36ABC-708C-5E46-8DC1-10F97E35DB27}" type="pres">
      <dgm:prSet presAssocID="{18CFE831-4208-DE49-B2DA-52D3174B3BDF}" presName="hSp" presStyleCnt="0"/>
      <dgm:spPr/>
    </dgm:pt>
    <dgm:pt modelId="{DE1F89D7-76D5-1B45-BDDD-BBD70E61A0EE}" type="pres">
      <dgm:prSet presAssocID="{18CFE831-4208-DE49-B2DA-52D3174B3BDF}" presName="vProcSp" presStyleCnt="0"/>
      <dgm:spPr/>
    </dgm:pt>
    <dgm:pt modelId="{DABC5FD4-C8CD-ED4D-9ACE-2C4B39098236}" type="pres">
      <dgm:prSet presAssocID="{18CFE831-4208-DE49-B2DA-52D3174B3BDF}" presName="vSp1" presStyleCnt="0"/>
      <dgm:spPr/>
    </dgm:pt>
    <dgm:pt modelId="{4BF15B76-5D09-244F-AE9C-20103BBB5B06}" type="pres">
      <dgm:prSet presAssocID="{18CFE831-4208-DE49-B2DA-52D3174B3BDF}" presName="simulatedConn" presStyleLbl="solidFgAcc1" presStyleIdx="0" presStyleCnt="2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</dgm:pt>
    <dgm:pt modelId="{D5444823-308D-4145-8000-93009E626653}" type="pres">
      <dgm:prSet presAssocID="{18CFE831-4208-DE49-B2DA-52D3174B3BDF}" presName="vSp2" presStyleCnt="0"/>
      <dgm:spPr/>
    </dgm:pt>
    <dgm:pt modelId="{9028CA1C-C85E-474E-AE8B-B2C22C8B7BA1}" type="pres">
      <dgm:prSet presAssocID="{18CFE831-4208-DE49-B2DA-52D3174B3BDF}" presName="sibTrans" presStyleCnt="0"/>
      <dgm:spPr/>
    </dgm:pt>
    <dgm:pt modelId="{FCEBD4CE-19CC-C24A-9B44-91035035FB80}" type="pres">
      <dgm:prSet presAssocID="{7D45B1B9-B4E1-5B42-9501-F9AB965B7C76}" presName="compositeNode" presStyleCnt="0">
        <dgm:presLayoutVars>
          <dgm:bulletEnabled val="1"/>
        </dgm:presLayoutVars>
      </dgm:prSet>
      <dgm:spPr/>
    </dgm:pt>
    <dgm:pt modelId="{A45E0D72-9B29-4349-A168-C0DD70E7256F}" type="pres">
      <dgm:prSet presAssocID="{7D45B1B9-B4E1-5B42-9501-F9AB965B7C76}" presName="bgRect" presStyleLbl="node1" presStyleIdx="1" presStyleCnt="3"/>
      <dgm:spPr/>
    </dgm:pt>
    <dgm:pt modelId="{CF90D1B3-6846-EB4E-9056-DB00E6CD46C6}" type="pres">
      <dgm:prSet presAssocID="{7D45B1B9-B4E1-5B42-9501-F9AB965B7C76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C1458E3-84C0-5C4E-88E3-2454F6EEDF2E}" type="pres">
      <dgm:prSet presAssocID="{7D45B1B9-B4E1-5B42-9501-F9AB965B7C76}" presName="childNode" presStyleLbl="node1" presStyleIdx="1" presStyleCnt="3">
        <dgm:presLayoutVars>
          <dgm:bulletEnabled val="1"/>
        </dgm:presLayoutVars>
      </dgm:prSet>
      <dgm:spPr/>
    </dgm:pt>
    <dgm:pt modelId="{11DA6EE0-EF25-BE4C-B713-E653922FB069}" type="pres">
      <dgm:prSet presAssocID="{B2E87989-641D-F24D-A8F1-4FF2B9BC4114}" presName="hSp" presStyleCnt="0"/>
      <dgm:spPr/>
    </dgm:pt>
    <dgm:pt modelId="{2B1B7765-6483-CE4B-9BC7-42682E0B9215}" type="pres">
      <dgm:prSet presAssocID="{B2E87989-641D-F24D-A8F1-4FF2B9BC4114}" presName="vProcSp" presStyleCnt="0"/>
      <dgm:spPr/>
    </dgm:pt>
    <dgm:pt modelId="{63B91AD3-322F-8D45-9F24-12AC7F9F1705}" type="pres">
      <dgm:prSet presAssocID="{B2E87989-641D-F24D-A8F1-4FF2B9BC4114}" presName="vSp1" presStyleCnt="0"/>
      <dgm:spPr/>
    </dgm:pt>
    <dgm:pt modelId="{AD356F27-17F5-9147-A880-3AE304E23942}" type="pres">
      <dgm:prSet presAssocID="{B2E87989-641D-F24D-A8F1-4FF2B9BC4114}" presName="simulatedConn" presStyleLbl="solidFgAcc1" presStyleIdx="1" presStyleCnt="2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</dgm:pt>
    <dgm:pt modelId="{EF8B88BE-19BD-EF47-902A-704599484427}" type="pres">
      <dgm:prSet presAssocID="{B2E87989-641D-F24D-A8F1-4FF2B9BC4114}" presName="vSp2" presStyleCnt="0"/>
      <dgm:spPr/>
    </dgm:pt>
    <dgm:pt modelId="{075BE1AD-299C-BF46-8D15-CA2CD99EE0BF}" type="pres">
      <dgm:prSet presAssocID="{B2E87989-641D-F24D-A8F1-4FF2B9BC4114}" presName="sibTrans" presStyleCnt="0"/>
      <dgm:spPr/>
    </dgm:pt>
    <dgm:pt modelId="{BED57A70-3957-F149-8814-D2DF7FBFAABB}" type="pres">
      <dgm:prSet presAssocID="{38142B46-8D82-2848-8241-E318145C7157}" presName="compositeNode" presStyleCnt="0">
        <dgm:presLayoutVars>
          <dgm:bulletEnabled val="1"/>
        </dgm:presLayoutVars>
      </dgm:prSet>
      <dgm:spPr/>
    </dgm:pt>
    <dgm:pt modelId="{565DD4F0-EBB2-424E-8ABD-91CE343F0CD5}" type="pres">
      <dgm:prSet presAssocID="{38142B46-8D82-2848-8241-E318145C7157}" presName="bgRect" presStyleLbl="node1" presStyleIdx="2" presStyleCnt="3" custScaleX="39674"/>
      <dgm:spPr/>
    </dgm:pt>
    <dgm:pt modelId="{1F83ECD1-8C2A-0C47-AB96-2D91C646E1FD}" type="pres">
      <dgm:prSet presAssocID="{38142B46-8D82-2848-8241-E318145C7157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348D06E3-EF3B-9648-8EF7-CBFABE1F823E}" type="pres">
      <dgm:prSet presAssocID="{38142B46-8D82-2848-8241-E318145C7157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3780DA00-6109-3C49-A2CE-17A326798174}" srcId="{38142B46-8D82-2848-8241-E318145C7157}" destId="{3F4B7D5A-66E6-3345-B9EC-30C8CF1DEC9A}" srcOrd="0" destOrd="0" parTransId="{225AD1FC-5344-3F45-B266-B7F083966B76}" sibTransId="{4BFD0ED1-63FC-6543-832A-63741F5D395D}"/>
    <dgm:cxn modelId="{31074A0C-5BC6-B048-88D8-BCDF90AB228F}" type="presOf" srcId="{6763CD33-81FD-3F4D-A970-1277FCE1C87D}" destId="{94081BA6-170B-7B41-8FEC-AB9530979B6D}" srcOrd="0" destOrd="0" presId="urn:microsoft.com/office/officeart/2005/8/layout/hProcess7"/>
    <dgm:cxn modelId="{BBF41B16-0769-CE46-9400-2CC91550C3A9}" type="presOf" srcId="{7D45B1B9-B4E1-5B42-9501-F9AB965B7C76}" destId="{A45E0D72-9B29-4349-A168-C0DD70E7256F}" srcOrd="0" destOrd="0" presId="urn:microsoft.com/office/officeart/2005/8/layout/hProcess7"/>
    <dgm:cxn modelId="{134FB61F-7FBA-9947-BB26-A8C02205B64F}" srcId="{FA294660-68FB-D44B-B761-8B617BAB5F05}" destId="{3C4B885D-C4AD-904D-8C16-7FD2530CAF6D}" srcOrd="0" destOrd="0" parTransId="{A12AA357-1520-CA40-A188-BC7828D4C075}" sibTransId="{FF31C915-E43A-734D-912F-2294C0E8A76C}"/>
    <dgm:cxn modelId="{D6ACE83E-1D01-BC41-9676-24AE0785764F}" type="presOf" srcId="{38142B46-8D82-2848-8241-E318145C7157}" destId="{565DD4F0-EBB2-424E-8ABD-91CE343F0CD5}" srcOrd="0" destOrd="0" presId="urn:microsoft.com/office/officeart/2005/8/layout/hProcess7"/>
    <dgm:cxn modelId="{FBCE4949-DC81-2F46-B3A1-CF8117BA6507}" type="presOf" srcId="{38142B46-8D82-2848-8241-E318145C7157}" destId="{1F83ECD1-8C2A-0C47-AB96-2D91C646E1FD}" srcOrd="1" destOrd="0" presId="urn:microsoft.com/office/officeart/2005/8/layout/hProcess7"/>
    <dgm:cxn modelId="{EE53D050-0B19-1A47-839C-A97B9274E59C}" srcId="{7D45B1B9-B4E1-5B42-9501-F9AB965B7C76}" destId="{3952A877-FF5C-D843-A368-1FCE98347EEE}" srcOrd="0" destOrd="0" parTransId="{1B9268C9-88BC-E243-ABFA-D30C6A3647C8}" sibTransId="{CBE50EC7-4FA1-E64E-8084-5CD111853828}"/>
    <dgm:cxn modelId="{C1316E63-5ABD-F947-92E1-EE30F5E5A0C9}" srcId="{6763CD33-81FD-3F4D-A970-1277FCE1C87D}" destId="{FA294660-68FB-D44B-B761-8B617BAB5F05}" srcOrd="0" destOrd="0" parTransId="{1CC7C050-69AD-6B49-892E-906C46153A21}" sibTransId="{18CFE831-4208-DE49-B2DA-52D3174B3BDF}"/>
    <dgm:cxn modelId="{8C162B6C-F0BF-8B4C-8963-2B07A68302B3}" srcId="{6763CD33-81FD-3F4D-A970-1277FCE1C87D}" destId="{38142B46-8D82-2848-8241-E318145C7157}" srcOrd="2" destOrd="0" parTransId="{07237E76-5E4B-F843-9A58-7A979390B2BC}" sibTransId="{D9705A6B-5C3B-BE42-ABF3-923D44C139AA}"/>
    <dgm:cxn modelId="{7CDD1A6E-7568-AE4C-ABE7-87057DFDF11A}" srcId="{6763CD33-81FD-3F4D-A970-1277FCE1C87D}" destId="{7D45B1B9-B4E1-5B42-9501-F9AB965B7C76}" srcOrd="1" destOrd="0" parTransId="{C4F4F99A-B0E9-C743-B5A6-F94D9A538335}" sibTransId="{B2E87989-641D-F24D-A8F1-4FF2B9BC4114}"/>
    <dgm:cxn modelId="{0D668E6E-4EC2-1542-B13C-F788760F0E69}" type="presOf" srcId="{7D45B1B9-B4E1-5B42-9501-F9AB965B7C76}" destId="{CF90D1B3-6846-EB4E-9056-DB00E6CD46C6}" srcOrd="1" destOrd="0" presId="urn:microsoft.com/office/officeart/2005/8/layout/hProcess7"/>
    <dgm:cxn modelId="{5E9CFA90-ABAA-974C-A2B9-2FC61F7650AB}" type="presOf" srcId="{3F4B7D5A-66E6-3345-B9EC-30C8CF1DEC9A}" destId="{348D06E3-EF3B-9648-8EF7-CBFABE1F823E}" srcOrd="0" destOrd="0" presId="urn:microsoft.com/office/officeart/2005/8/layout/hProcess7"/>
    <dgm:cxn modelId="{9029B6AC-6234-D749-9F48-5F2D3A1E8683}" type="presOf" srcId="{FA294660-68FB-D44B-B761-8B617BAB5F05}" destId="{D14C8A24-9317-D145-96F9-AD67A40425B0}" srcOrd="1" destOrd="0" presId="urn:microsoft.com/office/officeart/2005/8/layout/hProcess7"/>
    <dgm:cxn modelId="{32F5D8B8-47DC-1843-A8C2-051FCBEA87FD}" type="presOf" srcId="{3952A877-FF5C-D843-A368-1FCE98347EEE}" destId="{1C1458E3-84C0-5C4E-88E3-2454F6EEDF2E}" srcOrd="0" destOrd="0" presId="urn:microsoft.com/office/officeart/2005/8/layout/hProcess7"/>
    <dgm:cxn modelId="{0458FECC-5AB8-654D-8886-D7A108A81276}" type="presOf" srcId="{FA294660-68FB-D44B-B761-8B617BAB5F05}" destId="{6BFFE5B6-29F2-3A47-B20A-3E02A1CCC181}" srcOrd="0" destOrd="0" presId="urn:microsoft.com/office/officeart/2005/8/layout/hProcess7"/>
    <dgm:cxn modelId="{9796ACE4-26A9-1D45-B173-E14B2FDEB813}" type="presOf" srcId="{3C4B885D-C4AD-904D-8C16-7FD2530CAF6D}" destId="{0E676BBD-0A94-1D43-A3C5-D4CB0CFCB45D}" srcOrd="0" destOrd="0" presId="urn:microsoft.com/office/officeart/2005/8/layout/hProcess7"/>
    <dgm:cxn modelId="{7F21629A-3C06-974E-BE27-3A86EEF5405A}" type="presParOf" srcId="{94081BA6-170B-7B41-8FEC-AB9530979B6D}" destId="{0E290A8A-40BC-114C-BDC7-BDD5A6721E7C}" srcOrd="0" destOrd="0" presId="urn:microsoft.com/office/officeart/2005/8/layout/hProcess7"/>
    <dgm:cxn modelId="{CD36D31F-DBBB-6940-A497-A722858662F9}" type="presParOf" srcId="{0E290A8A-40BC-114C-BDC7-BDD5A6721E7C}" destId="{6BFFE5B6-29F2-3A47-B20A-3E02A1CCC181}" srcOrd="0" destOrd="0" presId="urn:microsoft.com/office/officeart/2005/8/layout/hProcess7"/>
    <dgm:cxn modelId="{39C1314E-FC23-DE4F-B19F-A29B05DB2F20}" type="presParOf" srcId="{0E290A8A-40BC-114C-BDC7-BDD5A6721E7C}" destId="{D14C8A24-9317-D145-96F9-AD67A40425B0}" srcOrd="1" destOrd="0" presId="urn:microsoft.com/office/officeart/2005/8/layout/hProcess7"/>
    <dgm:cxn modelId="{D7BD8268-4D2B-4C44-A424-2C244F482FD6}" type="presParOf" srcId="{0E290A8A-40BC-114C-BDC7-BDD5A6721E7C}" destId="{0E676BBD-0A94-1D43-A3C5-D4CB0CFCB45D}" srcOrd="2" destOrd="0" presId="urn:microsoft.com/office/officeart/2005/8/layout/hProcess7"/>
    <dgm:cxn modelId="{F64CC400-A36A-BE4D-8A9F-F0B9075FFE86}" type="presParOf" srcId="{94081BA6-170B-7B41-8FEC-AB9530979B6D}" destId="{7AA36ABC-708C-5E46-8DC1-10F97E35DB27}" srcOrd="1" destOrd="0" presId="urn:microsoft.com/office/officeart/2005/8/layout/hProcess7"/>
    <dgm:cxn modelId="{784909E6-A348-6A46-BD3C-040F7F3969FD}" type="presParOf" srcId="{94081BA6-170B-7B41-8FEC-AB9530979B6D}" destId="{DE1F89D7-76D5-1B45-BDDD-BBD70E61A0EE}" srcOrd="2" destOrd="0" presId="urn:microsoft.com/office/officeart/2005/8/layout/hProcess7"/>
    <dgm:cxn modelId="{2FD852CF-3E10-F946-9BB7-EF349BFC3BDB}" type="presParOf" srcId="{DE1F89D7-76D5-1B45-BDDD-BBD70E61A0EE}" destId="{DABC5FD4-C8CD-ED4D-9ACE-2C4B39098236}" srcOrd="0" destOrd="0" presId="urn:microsoft.com/office/officeart/2005/8/layout/hProcess7"/>
    <dgm:cxn modelId="{A25ED61D-55DB-5241-A30B-A50067529D33}" type="presParOf" srcId="{DE1F89D7-76D5-1B45-BDDD-BBD70E61A0EE}" destId="{4BF15B76-5D09-244F-AE9C-20103BBB5B06}" srcOrd="1" destOrd="0" presId="urn:microsoft.com/office/officeart/2005/8/layout/hProcess7"/>
    <dgm:cxn modelId="{E89901D5-4CBE-554B-9F92-53F6F72F1CF4}" type="presParOf" srcId="{DE1F89D7-76D5-1B45-BDDD-BBD70E61A0EE}" destId="{D5444823-308D-4145-8000-93009E626653}" srcOrd="2" destOrd="0" presId="urn:microsoft.com/office/officeart/2005/8/layout/hProcess7"/>
    <dgm:cxn modelId="{7448BEA2-C3C2-F64E-9A73-CDF18DC82E5C}" type="presParOf" srcId="{94081BA6-170B-7B41-8FEC-AB9530979B6D}" destId="{9028CA1C-C85E-474E-AE8B-B2C22C8B7BA1}" srcOrd="3" destOrd="0" presId="urn:microsoft.com/office/officeart/2005/8/layout/hProcess7"/>
    <dgm:cxn modelId="{6322D8C0-F43F-A042-8CFA-D78D72854B15}" type="presParOf" srcId="{94081BA6-170B-7B41-8FEC-AB9530979B6D}" destId="{FCEBD4CE-19CC-C24A-9B44-91035035FB80}" srcOrd="4" destOrd="0" presId="urn:microsoft.com/office/officeart/2005/8/layout/hProcess7"/>
    <dgm:cxn modelId="{5552795A-9200-6E46-81FC-6BA97E706B99}" type="presParOf" srcId="{FCEBD4CE-19CC-C24A-9B44-91035035FB80}" destId="{A45E0D72-9B29-4349-A168-C0DD70E7256F}" srcOrd="0" destOrd="0" presId="urn:microsoft.com/office/officeart/2005/8/layout/hProcess7"/>
    <dgm:cxn modelId="{95651DD6-8215-694F-9B9A-79D47293A03E}" type="presParOf" srcId="{FCEBD4CE-19CC-C24A-9B44-91035035FB80}" destId="{CF90D1B3-6846-EB4E-9056-DB00E6CD46C6}" srcOrd="1" destOrd="0" presId="urn:microsoft.com/office/officeart/2005/8/layout/hProcess7"/>
    <dgm:cxn modelId="{F3C617B6-CC5F-6247-A9F3-A62519BEF05E}" type="presParOf" srcId="{FCEBD4CE-19CC-C24A-9B44-91035035FB80}" destId="{1C1458E3-84C0-5C4E-88E3-2454F6EEDF2E}" srcOrd="2" destOrd="0" presId="urn:microsoft.com/office/officeart/2005/8/layout/hProcess7"/>
    <dgm:cxn modelId="{B59EF712-5E96-2140-8BD3-BD4477AED6B1}" type="presParOf" srcId="{94081BA6-170B-7B41-8FEC-AB9530979B6D}" destId="{11DA6EE0-EF25-BE4C-B713-E653922FB069}" srcOrd="5" destOrd="0" presId="urn:microsoft.com/office/officeart/2005/8/layout/hProcess7"/>
    <dgm:cxn modelId="{D13DA2B5-81A7-DB45-8A01-0BD4556DDDEB}" type="presParOf" srcId="{94081BA6-170B-7B41-8FEC-AB9530979B6D}" destId="{2B1B7765-6483-CE4B-9BC7-42682E0B9215}" srcOrd="6" destOrd="0" presId="urn:microsoft.com/office/officeart/2005/8/layout/hProcess7"/>
    <dgm:cxn modelId="{6B44C0AA-CE2B-B249-9914-6B469D831CA1}" type="presParOf" srcId="{2B1B7765-6483-CE4B-9BC7-42682E0B9215}" destId="{63B91AD3-322F-8D45-9F24-12AC7F9F1705}" srcOrd="0" destOrd="0" presId="urn:microsoft.com/office/officeart/2005/8/layout/hProcess7"/>
    <dgm:cxn modelId="{8C9A6B40-30CB-6342-906D-B345F9F95E46}" type="presParOf" srcId="{2B1B7765-6483-CE4B-9BC7-42682E0B9215}" destId="{AD356F27-17F5-9147-A880-3AE304E23942}" srcOrd="1" destOrd="0" presId="urn:microsoft.com/office/officeart/2005/8/layout/hProcess7"/>
    <dgm:cxn modelId="{ED4FC3E1-A11D-264C-B839-F0F79857170E}" type="presParOf" srcId="{2B1B7765-6483-CE4B-9BC7-42682E0B9215}" destId="{EF8B88BE-19BD-EF47-902A-704599484427}" srcOrd="2" destOrd="0" presId="urn:microsoft.com/office/officeart/2005/8/layout/hProcess7"/>
    <dgm:cxn modelId="{507978E9-D5C6-DB4A-B7EA-CE9A3EEB74DB}" type="presParOf" srcId="{94081BA6-170B-7B41-8FEC-AB9530979B6D}" destId="{075BE1AD-299C-BF46-8D15-CA2CD99EE0BF}" srcOrd="7" destOrd="0" presId="urn:microsoft.com/office/officeart/2005/8/layout/hProcess7"/>
    <dgm:cxn modelId="{3998D7C8-FC31-B54A-9222-6B1339711582}" type="presParOf" srcId="{94081BA6-170B-7B41-8FEC-AB9530979B6D}" destId="{BED57A70-3957-F149-8814-D2DF7FBFAABB}" srcOrd="8" destOrd="0" presId="urn:microsoft.com/office/officeart/2005/8/layout/hProcess7"/>
    <dgm:cxn modelId="{3F7EF23A-3741-CC4A-B538-340A2A3642E6}" type="presParOf" srcId="{BED57A70-3957-F149-8814-D2DF7FBFAABB}" destId="{565DD4F0-EBB2-424E-8ABD-91CE343F0CD5}" srcOrd="0" destOrd="0" presId="urn:microsoft.com/office/officeart/2005/8/layout/hProcess7"/>
    <dgm:cxn modelId="{69CAFFE3-8813-4D48-9269-71DC8ED124AE}" type="presParOf" srcId="{BED57A70-3957-F149-8814-D2DF7FBFAABB}" destId="{1F83ECD1-8C2A-0C47-AB96-2D91C646E1FD}" srcOrd="1" destOrd="0" presId="urn:microsoft.com/office/officeart/2005/8/layout/hProcess7"/>
    <dgm:cxn modelId="{77956553-849D-6642-AB9B-737B4E40230D}" type="presParOf" srcId="{BED57A70-3957-F149-8814-D2DF7FBFAABB}" destId="{348D06E3-EF3B-9648-8EF7-CBFABE1F823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8C0434-7EA6-6743-9681-FD03A4E5CC3D}" type="doc">
      <dgm:prSet loTypeId="urn:microsoft.com/office/officeart/2005/8/layout/vList4" loCatId="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GB"/>
        </a:p>
      </dgm:t>
    </dgm:pt>
    <dgm:pt modelId="{E227758E-E705-F648-821B-19766B8F4018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/>
            <a:t>Buffering Blocks</a:t>
          </a:r>
        </a:p>
      </dgm:t>
    </dgm:pt>
    <dgm:pt modelId="{1666B15A-CF1F-A740-AECE-EA70D9199B76}" type="parTrans" cxnId="{CA805904-449C-A343-801C-8FF681449C75}">
      <dgm:prSet/>
      <dgm:spPr/>
      <dgm:t>
        <a:bodyPr/>
        <a:lstStyle/>
        <a:p>
          <a:endParaRPr lang="en-GB"/>
        </a:p>
      </dgm:t>
    </dgm:pt>
    <dgm:pt modelId="{F444CDAB-E812-C348-9ED4-AAF3263DADF0}" type="sibTrans" cxnId="{CA805904-449C-A343-801C-8FF681449C75}">
      <dgm:prSet/>
      <dgm:spPr/>
      <dgm:t>
        <a:bodyPr/>
        <a:lstStyle/>
        <a:p>
          <a:endParaRPr lang="en-GB"/>
        </a:p>
      </dgm:t>
    </dgm:pt>
    <dgm:pt modelId="{15FC37F8-C647-6044-9268-5E2C735C00F5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BufferBlock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872AC737-16B6-B243-8AA5-9B6976676BCE}" type="parTrans" cxnId="{937643F4-6E05-8B43-BD05-94F0C0A6EC12}">
      <dgm:prSet/>
      <dgm:spPr/>
      <dgm:t>
        <a:bodyPr/>
        <a:lstStyle/>
        <a:p>
          <a:endParaRPr lang="en-GB"/>
        </a:p>
      </dgm:t>
    </dgm:pt>
    <dgm:pt modelId="{CA3C168A-4E1F-C046-AB12-9BCDEE4AAC3C}" type="sibTrans" cxnId="{937643F4-6E05-8B43-BD05-94F0C0A6EC12}">
      <dgm:prSet/>
      <dgm:spPr/>
      <dgm:t>
        <a:bodyPr/>
        <a:lstStyle/>
        <a:p>
          <a:endParaRPr lang="en-GB"/>
        </a:p>
      </dgm:t>
    </dgm:pt>
    <dgm:pt modelId="{1B11A84E-853A-D240-B868-E2FCC91ACA84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BroadcastBlock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5D22D882-6646-9740-89FB-29B6A92CFC85}" type="parTrans" cxnId="{36D6CA39-78E2-DE44-8344-955AB4D765AE}">
      <dgm:prSet/>
      <dgm:spPr/>
      <dgm:t>
        <a:bodyPr/>
        <a:lstStyle/>
        <a:p>
          <a:endParaRPr lang="en-GB"/>
        </a:p>
      </dgm:t>
    </dgm:pt>
    <dgm:pt modelId="{D9EA1076-9824-3E4E-92F3-FACEAB48CF7B}" type="sibTrans" cxnId="{36D6CA39-78E2-DE44-8344-955AB4D765AE}">
      <dgm:prSet/>
      <dgm:spPr/>
      <dgm:t>
        <a:bodyPr/>
        <a:lstStyle/>
        <a:p>
          <a:endParaRPr lang="en-GB"/>
        </a:p>
      </dgm:t>
    </dgm:pt>
    <dgm:pt modelId="{148D6E34-CA1B-C043-8B7A-DE1C7CE81CC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/>
            <a:t>Execution Blocks</a:t>
          </a:r>
        </a:p>
      </dgm:t>
    </dgm:pt>
    <dgm:pt modelId="{0101B4D5-BCEF-5047-927F-CE657275F05B}" type="parTrans" cxnId="{8F53C106-B1F4-974F-848E-D87649A44010}">
      <dgm:prSet/>
      <dgm:spPr/>
      <dgm:t>
        <a:bodyPr/>
        <a:lstStyle/>
        <a:p>
          <a:endParaRPr lang="en-GB"/>
        </a:p>
      </dgm:t>
    </dgm:pt>
    <dgm:pt modelId="{86C37487-AB05-5541-8C6E-35AE675617ED}" type="sibTrans" cxnId="{8F53C106-B1F4-974F-848E-D87649A44010}">
      <dgm:prSet/>
      <dgm:spPr/>
      <dgm:t>
        <a:bodyPr/>
        <a:lstStyle/>
        <a:p>
          <a:endParaRPr lang="en-GB"/>
        </a:p>
      </dgm:t>
    </dgm:pt>
    <dgm:pt modelId="{2148519E-7DD3-6F42-A367-6CB36797BDDF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ActionBlock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96BA35D5-8C81-A846-829D-879331015EBF}" type="parTrans" cxnId="{7AB81A83-8A1B-2A48-B8B4-04E2DE5EE139}">
      <dgm:prSet/>
      <dgm:spPr/>
      <dgm:t>
        <a:bodyPr/>
        <a:lstStyle/>
        <a:p>
          <a:endParaRPr lang="en-GB"/>
        </a:p>
      </dgm:t>
    </dgm:pt>
    <dgm:pt modelId="{2F2337DB-4055-BE4A-A22F-4064AF83E853}" type="sibTrans" cxnId="{7AB81A83-8A1B-2A48-B8B4-04E2DE5EE139}">
      <dgm:prSet/>
      <dgm:spPr/>
      <dgm:t>
        <a:bodyPr/>
        <a:lstStyle/>
        <a:p>
          <a:endParaRPr lang="en-GB"/>
        </a:p>
      </dgm:t>
    </dgm:pt>
    <dgm:pt modelId="{9B2F47BE-F02F-5C4D-86C9-3A4FABE38FA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TransformBlock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7EDEC55D-CC79-FB4C-BBAB-D7A4832ED774}" type="parTrans" cxnId="{90C731CC-D9B9-2541-8239-FA95BF7FE877}">
      <dgm:prSet/>
      <dgm:spPr/>
      <dgm:t>
        <a:bodyPr/>
        <a:lstStyle/>
        <a:p>
          <a:endParaRPr lang="en-GB"/>
        </a:p>
      </dgm:t>
    </dgm:pt>
    <dgm:pt modelId="{98CF1C6E-AE9B-4040-BC5F-A791BB98B730}" type="sibTrans" cxnId="{90C731CC-D9B9-2541-8239-FA95BF7FE877}">
      <dgm:prSet/>
      <dgm:spPr/>
      <dgm:t>
        <a:bodyPr/>
        <a:lstStyle/>
        <a:p>
          <a:endParaRPr lang="en-GB"/>
        </a:p>
      </dgm:t>
    </dgm:pt>
    <dgm:pt modelId="{8FCF7DD7-ADC5-E642-B6C2-2DFA9EAEB1FC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>
              <a:solidFill>
                <a:schemeClr val="bg1"/>
              </a:solidFill>
            </a:rPr>
            <a:t>Grouping Blocks</a:t>
          </a:r>
        </a:p>
      </dgm:t>
    </dgm:pt>
    <dgm:pt modelId="{FBE3215B-FDB9-834F-9668-8EA31AEA606B}" type="parTrans" cxnId="{06E38865-52D2-E549-87A3-74C75391A1E1}">
      <dgm:prSet/>
      <dgm:spPr/>
      <dgm:t>
        <a:bodyPr/>
        <a:lstStyle/>
        <a:p>
          <a:endParaRPr lang="en-GB"/>
        </a:p>
      </dgm:t>
    </dgm:pt>
    <dgm:pt modelId="{A8CA86B8-DB04-5649-8EF8-32EE236393C7}" type="sibTrans" cxnId="{06E38865-52D2-E549-87A3-74C75391A1E1}">
      <dgm:prSet/>
      <dgm:spPr/>
      <dgm:t>
        <a:bodyPr/>
        <a:lstStyle/>
        <a:p>
          <a:endParaRPr lang="en-GB"/>
        </a:p>
      </dgm:t>
    </dgm:pt>
    <dgm:pt modelId="{156D16E8-87BF-9341-871B-7973F42527CB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FEE9216F-17BF-EB4A-A122-CFC1BCC4B448}" type="parTrans" cxnId="{EAE29807-68FB-364C-9962-E31B45614719}">
      <dgm:prSet/>
      <dgm:spPr/>
      <dgm:t>
        <a:bodyPr/>
        <a:lstStyle/>
        <a:p>
          <a:endParaRPr lang="en-GB"/>
        </a:p>
      </dgm:t>
    </dgm:pt>
    <dgm:pt modelId="{83D56200-4457-DD4D-8540-7DF66846F6AD}" type="sibTrans" cxnId="{EAE29807-68FB-364C-9962-E31B45614719}">
      <dgm:prSet/>
      <dgm:spPr/>
      <dgm:t>
        <a:bodyPr/>
        <a:lstStyle/>
        <a:p>
          <a:endParaRPr lang="en-GB"/>
        </a:p>
      </dgm:t>
    </dgm:pt>
    <dgm:pt modelId="{7AA83C2C-45A2-334E-8290-814288591BEF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JoinBlock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26F0D36D-0E01-864A-A8EA-12D31AC90D6D}" type="parTrans" cxnId="{ABA4290B-A7FE-9848-972F-98D1A972BB98}">
      <dgm:prSet/>
      <dgm:spPr/>
      <dgm:t>
        <a:bodyPr/>
        <a:lstStyle/>
        <a:p>
          <a:endParaRPr lang="en-GB"/>
        </a:p>
      </dgm:t>
    </dgm:pt>
    <dgm:pt modelId="{F5C5B064-25BF-3148-8AAC-717BCECB1E32}" type="sibTrans" cxnId="{ABA4290B-A7FE-9848-972F-98D1A972BB98}">
      <dgm:prSet/>
      <dgm:spPr/>
      <dgm:t>
        <a:bodyPr/>
        <a:lstStyle/>
        <a:p>
          <a:endParaRPr lang="en-GB"/>
        </a:p>
      </dgm:t>
    </dgm:pt>
    <dgm:pt modelId="{A30F54B8-3C9C-BF4D-84F0-D9EAE461B7E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WriteOnceBlock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0F4EE01F-3979-9C46-BA52-352C8C9AB4FE}" type="parTrans" cxnId="{DDA92AC3-4FBD-5049-8615-E3AC2257176B}">
      <dgm:prSet/>
      <dgm:spPr/>
      <dgm:t>
        <a:bodyPr/>
        <a:lstStyle/>
        <a:p>
          <a:endParaRPr lang="en-GB"/>
        </a:p>
      </dgm:t>
    </dgm:pt>
    <dgm:pt modelId="{5EDBCADB-FCF1-0A4C-AEDB-26E41BB34D7C}" type="sibTrans" cxnId="{DDA92AC3-4FBD-5049-8615-E3AC2257176B}">
      <dgm:prSet/>
      <dgm:spPr/>
      <dgm:t>
        <a:bodyPr/>
        <a:lstStyle/>
        <a:p>
          <a:endParaRPr lang="en-GB"/>
        </a:p>
      </dgm:t>
    </dgm:pt>
    <dgm:pt modelId="{A768836C-DACC-3947-B81A-8FF535B7B408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TransformManyBlock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454BF8A6-835C-814F-9D1A-C0F14CCF1832}" type="parTrans" cxnId="{FE80724B-B6E4-8944-B67F-2D1C5C7C74EB}">
      <dgm:prSet/>
      <dgm:spPr/>
      <dgm:t>
        <a:bodyPr/>
        <a:lstStyle/>
        <a:p>
          <a:endParaRPr lang="en-GB"/>
        </a:p>
      </dgm:t>
    </dgm:pt>
    <dgm:pt modelId="{19728433-A4C9-834B-AD64-1984BB757140}" type="sibTrans" cxnId="{FE80724B-B6E4-8944-B67F-2D1C5C7C74EB}">
      <dgm:prSet/>
      <dgm:spPr/>
      <dgm:t>
        <a:bodyPr/>
        <a:lstStyle/>
        <a:p>
          <a:endParaRPr lang="en-GB"/>
        </a:p>
      </dgm:t>
    </dgm:pt>
    <dgm:pt modelId="{10B5C097-EF4C-E04A-B27E-AA9556D4638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BatchedJoinBlock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47D7A0CC-6B5E-4D4E-ABA3-C3E71279CA42}" type="parTrans" cxnId="{D8230E3C-6282-4343-9055-08639FF6509A}">
      <dgm:prSet/>
      <dgm:spPr/>
      <dgm:t>
        <a:bodyPr/>
        <a:lstStyle/>
        <a:p>
          <a:endParaRPr lang="en-GB"/>
        </a:p>
      </dgm:t>
    </dgm:pt>
    <dgm:pt modelId="{6C0805C3-2805-544F-AF96-5FF6DC5A2A4A}" type="sibTrans" cxnId="{D8230E3C-6282-4343-9055-08639FF6509A}">
      <dgm:prSet/>
      <dgm:spPr/>
      <dgm:t>
        <a:bodyPr/>
        <a:lstStyle/>
        <a:p>
          <a:endParaRPr lang="en-GB"/>
        </a:p>
      </dgm:t>
    </dgm:pt>
    <dgm:pt modelId="{FBEE2347-03E6-464E-BF4A-04A4649333FD}" type="pres">
      <dgm:prSet presAssocID="{DA8C0434-7EA6-6743-9681-FD03A4E5CC3D}" presName="linear" presStyleCnt="0">
        <dgm:presLayoutVars>
          <dgm:dir/>
          <dgm:resizeHandles val="exact"/>
        </dgm:presLayoutVars>
      </dgm:prSet>
      <dgm:spPr/>
    </dgm:pt>
    <dgm:pt modelId="{914B6FCF-02C2-584D-9D84-F7BCC1A1895C}" type="pres">
      <dgm:prSet presAssocID="{E227758E-E705-F648-821B-19766B8F4018}" presName="comp" presStyleCnt="0"/>
      <dgm:spPr/>
    </dgm:pt>
    <dgm:pt modelId="{18476D96-4908-7940-BA2F-F6399800B4C8}" type="pres">
      <dgm:prSet presAssocID="{E227758E-E705-F648-821B-19766B8F4018}" presName="box" presStyleLbl="node1" presStyleIdx="0" presStyleCnt="3"/>
      <dgm:spPr/>
    </dgm:pt>
    <dgm:pt modelId="{964517B1-62B9-F14C-A697-5F22D7648E48}" type="pres">
      <dgm:prSet presAssocID="{E227758E-E705-F648-821B-19766B8F4018}" presName="img" presStyleLbl="fgImgPlace1" presStyleIdx="0" presStyleCnt="3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blipFill dpi="0"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0000" l="10000" r="90000">
                        <a14:backgroundMark x1="2100" y1="20100" x2="2100" y2="20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80" r="21780"/>
          </a:stretch>
        </a:blipFill>
      </dgm:spPr>
    </dgm:pt>
    <dgm:pt modelId="{32CFBE96-46A0-6D4E-8C68-0187F1E1A2D2}" type="pres">
      <dgm:prSet presAssocID="{E227758E-E705-F648-821B-19766B8F4018}" presName="text" presStyleLbl="node1" presStyleIdx="0" presStyleCnt="3">
        <dgm:presLayoutVars>
          <dgm:bulletEnabled val="1"/>
        </dgm:presLayoutVars>
      </dgm:prSet>
      <dgm:spPr/>
    </dgm:pt>
    <dgm:pt modelId="{CBFC2F7E-484F-294E-A748-A60F654164A2}" type="pres">
      <dgm:prSet presAssocID="{F444CDAB-E812-C348-9ED4-AAF3263DADF0}" presName="spacer" presStyleCnt="0"/>
      <dgm:spPr/>
    </dgm:pt>
    <dgm:pt modelId="{4B735BF5-46FB-CA40-B65F-87942CC599E1}" type="pres">
      <dgm:prSet presAssocID="{148D6E34-CA1B-C043-8B7A-DE1C7CE81CCE}" presName="comp" presStyleCnt="0"/>
      <dgm:spPr/>
    </dgm:pt>
    <dgm:pt modelId="{18A24CA5-6C95-4145-A447-0F45D9A1F3E4}" type="pres">
      <dgm:prSet presAssocID="{148D6E34-CA1B-C043-8B7A-DE1C7CE81CCE}" presName="box" presStyleLbl="node1" presStyleIdx="1" presStyleCnt="3"/>
      <dgm:spPr/>
    </dgm:pt>
    <dgm:pt modelId="{3DA34EB2-6510-8C44-914B-193DF550B507}" type="pres">
      <dgm:prSet presAssocID="{148D6E34-CA1B-C043-8B7A-DE1C7CE81CCE}" presName="img" presStyleLbl="fgImgPlace1" presStyleIdx="1" presStyleCnt="3"/>
      <dgm:spPr>
        <a:blipFill dpi="0"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670" r="7670"/>
          </a:stretch>
        </a:blipFill>
      </dgm:spPr>
    </dgm:pt>
    <dgm:pt modelId="{1C1C1469-DACF-D948-A1FC-D1E4A8E1FC69}" type="pres">
      <dgm:prSet presAssocID="{148D6E34-CA1B-C043-8B7A-DE1C7CE81CCE}" presName="text" presStyleLbl="node1" presStyleIdx="1" presStyleCnt="3">
        <dgm:presLayoutVars>
          <dgm:bulletEnabled val="1"/>
        </dgm:presLayoutVars>
      </dgm:prSet>
      <dgm:spPr/>
    </dgm:pt>
    <dgm:pt modelId="{E8E8CE7D-C90B-C648-BD60-7DFF8D1A4670}" type="pres">
      <dgm:prSet presAssocID="{86C37487-AB05-5541-8C6E-35AE675617ED}" presName="spacer" presStyleCnt="0"/>
      <dgm:spPr/>
    </dgm:pt>
    <dgm:pt modelId="{026CB7E5-7BAD-3F4E-BD95-907F359FB28C}" type="pres">
      <dgm:prSet presAssocID="{8FCF7DD7-ADC5-E642-B6C2-2DFA9EAEB1FC}" presName="comp" presStyleCnt="0"/>
      <dgm:spPr/>
    </dgm:pt>
    <dgm:pt modelId="{5C5E9E67-515F-F34F-87DD-3595FBDCD2C3}" type="pres">
      <dgm:prSet presAssocID="{8FCF7DD7-ADC5-E642-B6C2-2DFA9EAEB1FC}" presName="box" presStyleLbl="node1" presStyleIdx="2" presStyleCnt="3"/>
      <dgm:spPr/>
    </dgm:pt>
    <dgm:pt modelId="{CB15A3CC-58CC-2B4F-83DB-BA8DCC2FBAF2}" type="pres">
      <dgm:prSet presAssocID="{8FCF7DD7-ADC5-E642-B6C2-2DFA9EAEB1FC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D8FEA783-E783-684D-A8F9-8942D3D7FE18}" type="pres">
      <dgm:prSet presAssocID="{8FCF7DD7-ADC5-E642-B6C2-2DFA9EAEB1FC}" presName="text" presStyleLbl="node1" presStyleIdx="2" presStyleCnt="3">
        <dgm:presLayoutVars>
          <dgm:bulletEnabled val="1"/>
        </dgm:presLayoutVars>
      </dgm:prSet>
      <dgm:spPr/>
    </dgm:pt>
  </dgm:ptLst>
  <dgm:cxnLst>
    <dgm:cxn modelId="{CA805904-449C-A343-801C-8FF681449C75}" srcId="{DA8C0434-7EA6-6743-9681-FD03A4E5CC3D}" destId="{E227758E-E705-F648-821B-19766B8F4018}" srcOrd="0" destOrd="0" parTransId="{1666B15A-CF1F-A740-AECE-EA70D9199B76}" sibTransId="{F444CDAB-E812-C348-9ED4-AAF3263DADF0}"/>
    <dgm:cxn modelId="{1772EE04-7CBC-AF45-BC50-4CF5E7E433E7}" type="presOf" srcId="{E227758E-E705-F648-821B-19766B8F4018}" destId="{18476D96-4908-7940-BA2F-F6399800B4C8}" srcOrd="0" destOrd="0" presId="urn:microsoft.com/office/officeart/2005/8/layout/vList4"/>
    <dgm:cxn modelId="{8F53C106-B1F4-974F-848E-D87649A44010}" srcId="{DA8C0434-7EA6-6743-9681-FD03A4E5CC3D}" destId="{148D6E34-CA1B-C043-8B7A-DE1C7CE81CCE}" srcOrd="1" destOrd="0" parTransId="{0101B4D5-BCEF-5047-927F-CE657275F05B}" sibTransId="{86C37487-AB05-5541-8C6E-35AE675617ED}"/>
    <dgm:cxn modelId="{EAE29807-68FB-364C-9962-E31B45614719}" srcId="{8FCF7DD7-ADC5-E642-B6C2-2DFA9EAEB1FC}" destId="{156D16E8-87BF-9341-871B-7973F42527CB}" srcOrd="0" destOrd="0" parTransId="{FEE9216F-17BF-EB4A-A122-CFC1BCC4B448}" sibTransId="{83D56200-4457-DD4D-8540-7DF66846F6AD}"/>
    <dgm:cxn modelId="{ABA4290B-A7FE-9848-972F-98D1A972BB98}" srcId="{8FCF7DD7-ADC5-E642-B6C2-2DFA9EAEB1FC}" destId="{7AA83C2C-45A2-334E-8290-814288591BEF}" srcOrd="1" destOrd="0" parTransId="{26F0D36D-0E01-864A-A8EA-12D31AC90D6D}" sibTransId="{F5C5B064-25BF-3148-8AAC-717BCECB1E32}"/>
    <dgm:cxn modelId="{61742612-DAE7-3845-BAFA-CC0EBCD0378D}" type="presOf" srcId="{7AA83C2C-45A2-334E-8290-814288591BEF}" destId="{D8FEA783-E783-684D-A8F9-8942D3D7FE18}" srcOrd="1" destOrd="2" presId="urn:microsoft.com/office/officeart/2005/8/layout/vList4"/>
    <dgm:cxn modelId="{25110619-430E-9648-BE0B-0817082910E2}" type="presOf" srcId="{A768836C-DACC-3947-B81A-8FF535B7B408}" destId="{18A24CA5-6C95-4145-A447-0F45D9A1F3E4}" srcOrd="0" destOrd="3" presId="urn:microsoft.com/office/officeart/2005/8/layout/vList4"/>
    <dgm:cxn modelId="{F3D71E22-C297-3E4C-B67A-93A97EA21D70}" type="presOf" srcId="{7AA83C2C-45A2-334E-8290-814288591BEF}" destId="{5C5E9E67-515F-F34F-87DD-3595FBDCD2C3}" srcOrd="0" destOrd="2" presId="urn:microsoft.com/office/officeart/2005/8/layout/vList4"/>
    <dgm:cxn modelId="{DDDACD29-BB78-A346-B037-86D78868ABCA}" type="presOf" srcId="{15FC37F8-C647-6044-9268-5E2C735C00F5}" destId="{18476D96-4908-7940-BA2F-F6399800B4C8}" srcOrd="0" destOrd="1" presId="urn:microsoft.com/office/officeart/2005/8/layout/vList4"/>
    <dgm:cxn modelId="{9E348B2A-112B-7D42-ABFA-3C8D7FC67CB9}" type="presOf" srcId="{15FC37F8-C647-6044-9268-5E2C735C00F5}" destId="{32CFBE96-46A0-6D4E-8C68-0187F1E1A2D2}" srcOrd="1" destOrd="1" presId="urn:microsoft.com/office/officeart/2005/8/layout/vList4"/>
    <dgm:cxn modelId="{B153452C-FAEE-4543-9914-F89C1FC95954}" type="presOf" srcId="{E227758E-E705-F648-821B-19766B8F4018}" destId="{32CFBE96-46A0-6D4E-8C68-0187F1E1A2D2}" srcOrd="1" destOrd="0" presId="urn:microsoft.com/office/officeart/2005/8/layout/vList4"/>
    <dgm:cxn modelId="{36D6CA39-78E2-DE44-8344-955AB4D765AE}" srcId="{E227758E-E705-F648-821B-19766B8F4018}" destId="{1B11A84E-853A-D240-B868-E2FCC91ACA84}" srcOrd="1" destOrd="0" parTransId="{5D22D882-6646-9740-89FB-29B6A92CFC85}" sibTransId="{D9EA1076-9824-3E4E-92F3-FACEAB48CF7B}"/>
    <dgm:cxn modelId="{BE559D3A-0C9A-D340-8977-479CAEB3A479}" type="presOf" srcId="{1B11A84E-853A-D240-B868-E2FCC91ACA84}" destId="{18476D96-4908-7940-BA2F-F6399800B4C8}" srcOrd="0" destOrd="2" presId="urn:microsoft.com/office/officeart/2005/8/layout/vList4"/>
    <dgm:cxn modelId="{D8230E3C-6282-4343-9055-08639FF6509A}" srcId="{8FCF7DD7-ADC5-E642-B6C2-2DFA9EAEB1FC}" destId="{10B5C097-EF4C-E04A-B27E-AA9556D46382}" srcOrd="2" destOrd="0" parTransId="{47D7A0CC-6B5E-4D4E-ABA3-C3E71279CA42}" sibTransId="{6C0805C3-2805-544F-AF96-5FF6DC5A2A4A}"/>
    <dgm:cxn modelId="{EF75553F-1E44-1148-A621-6BA71D59D193}" type="presOf" srcId="{DA8C0434-7EA6-6743-9681-FD03A4E5CC3D}" destId="{FBEE2347-03E6-464E-BF4A-04A4649333FD}" srcOrd="0" destOrd="0" presId="urn:microsoft.com/office/officeart/2005/8/layout/vList4"/>
    <dgm:cxn modelId="{FE80724B-B6E4-8944-B67F-2D1C5C7C74EB}" srcId="{148D6E34-CA1B-C043-8B7A-DE1C7CE81CCE}" destId="{A768836C-DACC-3947-B81A-8FF535B7B408}" srcOrd="2" destOrd="0" parTransId="{454BF8A6-835C-814F-9D1A-C0F14CCF1832}" sibTransId="{19728433-A4C9-834B-AD64-1984BB757140}"/>
    <dgm:cxn modelId="{108A154F-F485-8440-8803-7D3909CC73E2}" type="presOf" srcId="{1B11A84E-853A-D240-B868-E2FCC91ACA84}" destId="{32CFBE96-46A0-6D4E-8C68-0187F1E1A2D2}" srcOrd="1" destOrd="2" presId="urn:microsoft.com/office/officeart/2005/8/layout/vList4"/>
    <dgm:cxn modelId="{ABFF6259-AE4C-D64B-8A00-F9145CF62381}" type="presOf" srcId="{9B2F47BE-F02F-5C4D-86C9-3A4FABE38FAE}" destId="{1C1C1469-DACF-D948-A1FC-D1E4A8E1FC69}" srcOrd="1" destOrd="2" presId="urn:microsoft.com/office/officeart/2005/8/layout/vList4"/>
    <dgm:cxn modelId="{06E38865-52D2-E549-87A3-74C75391A1E1}" srcId="{DA8C0434-7EA6-6743-9681-FD03A4E5CC3D}" destId="{8FCF7DD7-ADC5-E642-B6C2-2DFA9EAEB1FC}" srcOrd="2" destOrd="0" parTransId="{FBE3215B-FDB9-834F-9668-8EA31AEA606B}" sibTransId="{A8CA86B8-DB04-5649-8EF8-32EE236393C7}"/>
    <dgm:cxn modelId="{27F5326D-35BE-C04F-A1AC-EAFE903753CF}" type="presOf" srcId="{10B5C097-EF4C-E04A-B27E-AA9556D46382}" destId="{D8FEA783-E783-684D-A8F9-8942D3D7FE18}" srcOrd="1" destOrd="3" presId="urn:microsoft.com/office/officeart/2005/8/layout/vList4"/>
    <dgm:cxn modelId="{7AB81A83-8A1B-2A48-B8B4-04E2DE5EE139}" srcId="{148D6E34-CA1B-C043-8B7A-DE1C7CE81CCE}" destId="{2148519E-7DD3-6F42-A367-6CB36797BDDF}" srcOrd="0" destOrd="0" parTransId="{96BA35D5-8C81-A846-829D-879331015EBF}" sibTransId="{2F2337DB-4055-BE4A-A22F-4064AF83E853}"/>
    <dgm:cxn modelId="{06FF0184-1630-BF4D-ABE5-60D42C1A0F73}" type="presOf" srcId="{148D6E34-CA1B-C043-8B7A-DE1C7CE81CCE}" destId="{18A24CA5-6C95-4145-A447-0F45D9A1F3E4}" srcOrd="0" destOrd="0" presId="urn:microsoft.com/office/officeart/2005/8/layout/vList4"/>
    <dgm:cxn modelId="{B4E4C88E-99EE-D048-8E46-05EECE27CA8C}" type="presOf" srcId="{8FCF7DD7-ADC5-E642-B6C2-2DFA9EAEB1FC}" destId="{D8FEA783-E783-684D-A8F9-8942D3D7FE18}" srcOrd="1" destOrd="0" presId="urn:microsoft.com/office/officeart/2005/8/layout/vList4"/>
    <dgm:cxn modelId="{CCF93798-0995-4E48-96E1-4BB4D5D53625}" type="presOf" srcId="{A768836C-DACC-3947-B81A-8FF535B7B408}" destId="{1C1C1469-DACF-D948-A1FC-D1E4A8E1FC69}" srcOrd="1" destOrd="3" presId="urn:microsoft.com/office/officeart/2005/8/layout/vList4"/>
    <dgm:cxn modelId="{DA78CD9F-C0C5-F94E-A80C-1B1A214974A1}" type="presOf" srcId="{148D6E34-CA1B-C043-8B7A-DE1C7CE81CCE}" destId="{1C1C1469-DACF-D948-A1FC-D1E4A8E1FC69}" srcOrd="1" destOrd="0" presId="urn:microsoft.com/office/officeart/2005/8/layout/vList4"/>
    <dgm:cxn modelId="{D64F00A4-74EF-1848-8131-7509E54FC051}" type="presOf" srcId="{2148519E-7DD3-6F42-A367-6CB36797BDDF}" destId="{18A24CA5-6C95-4145-A447-0F45D9A1F3E4}" srcOrd="0" destOrd="1" presId="urn:microsoft.com/office/officeart/2005/8/layout/vList4"/>
    <dgm:cxn modelId="{3FE4DDA6-011C-A941-914B-6D259E8BEAF1}" type="presOf" srcId="{156D16E8-87BF-9341-871B-7973F42527CB}" destId="{D8FEA783-E783-684D-A8F9-8942D3D7FE18}" srcOrd="1" destOrd="1" presId="urn:microsoft.com/office/officeart/2005/8/layout/vList4"/>
    <dgm:cxn modelId="{3196D2AD-BA1F-E24A-96CD-22E8D1C88639}" type="presOf" srcId="{2148519E-7DD3-6F42-A367-6CB36797BDDF}" destId="{1C1C1469-DACF-D948-A1FC-D1E4A8E1FC69}" srcOrd="1" destOrd="1" presId="urn:microsoft.com/office/officeart/2005/8/layout/vList4"/>
    <dgm:cxn modelId="{9B39C3B0-8EAD-354A-ACE0-ED477B667EC1}" type="presOf" srcId="{10B5C097-EF4C-E04A-B27E-AA9556D46382}" destId="{5C5E9E67-515F-F34F-87DD-3595FBDCD2C3}" srcOrd="0" destOrd="3" presId="urn:microsoft.com/office/officeart/2005/8/layout/vList4"/>
    <dgm:cxn modelId="{DDA92AC3-4FBD-5049-8615-E3AC2257176B}" srcId="{E227758E-E705-F648-821B-19766B8F4018}" destId="{A30F54B8-3C9C-BF4D-84F0-D9EAE461B7EA}" srcOrd="2" destOrd="0" parTransId="{0F4EE01F-3979-9C46-BA52-352C8C9AB4FE}" sibTransId="{5EDBCADB-FCF1-0A4C-AEDB-26E41BB34D7C}"/>
    <dgm:cxn modelId="{4B8A2BC8-0120-D146-B554-B9881736ED76}" type="presOf" srcId="{9B2F47BE-F02F-5C4D-86C9-3A4FABE38FAE}" destId="{18A24CA5-6C95-4145-A447-0F45D9A1F3E4}" srcOrd="0" destOrd="2" presId="urn:microsoft.com/office/officeart/2005/8/layout/vList4"/>
    <dgm:cxn modelId="{90C731CC-D9B9-2541-8239-FA95BF7FE877}" srcId="{148D6E34-CA1B-C043-8B7A-DE1C7CE81CCE}" destId="{9B2F47BE-F02F-5C4D-86C9-3A4FABE38FAE}" srcOrd="1" destOrd="0" parTransId="{7EDEC55D-CC79-FB4C-BBAB-D7A4832ED774}" sibTransId="{98CF1C6E-AE9B-4040-BC5F-A791BB98B730}"/>
    <dgm:cxn modelId="{FC77FFD9-B5CE-5143-A11D-4859C6DC876B}" type="presOf" srcId="{8FCF7DD7-ADC5-E642-B6C2-2DFA9EAEB1FC}" destId="{5C5E9E67-515F-F34F-87DD-3595FBDCD2C3}" srcOrd="0" destOrd="0" presId="urn:microsoft.com/office/officeart/2005/8/layout/vList4"/>
    <dgm:cxn modelId="{A29144E3-2464-D442-BED1-857AF34A1209}" type="presOf" srcId="{A30F54B8-3C9C-BF4D-84F0-D9EAE461B7EA}" destId="{32CFBE96-46A0-6D4E-8C68-0187F1E1A2D2}" srcOrd="1" destOrd="3" presId="urn:microsoft.com/office/officeart/2005/8/layout/vList4"/>
    <dgm:cxn modelId="{6F0B01EC-CF08-7B42-A4D8-7FACE36DFF6A}" type="presOf" srcId="{A30F54B8-3C9C-BF4D-84F0-D9EAE461B7EA}" destId="{18476D96-4908-7940-BA2F-F6399800B4C8}" srcOrd="0" destOrd="3" presId="urn:microsoft.com/office/officeart/2005/8/layout/vList4"/>
    <dgm:cxn modelId="{937643F4-6E05-8B43-BD05-94F0C0A6EC12}" srcId="{E227758E-E705-F648-821B-19766B8F4018}" destId="{15FC37F8-C647-6044-9268-5E2C735C00F5}" srcOrd="0" destOrd="0" parTransId="{872AC737-16B6-B243-8AA5-9B6976676BCE}" sibTransId="{CA3C168A-4E1F-C046-AB12-9BCDEE4AAC3C}"/>
    <dgm:cxn modelId="{E75BFBFC-9F62-504C-9BC4-F4CCE5C2CA8D}" type="presOf" srcId="{156D16E8-87BF-9341-871B-7973F42527CB}" destId="{5C5E9E67-515F-F34F-87DD-3595FBDCD2C3}" srcOrd="0" destOrd="1" presId="urn:microsoft.com/office/officeart/2005/8/layout/vList4"/>
    <dgm:cxn modelId="{7901E558-7351-064C-A6C4-8EEFD5C15FD2}" type="presParOf" srcId="{FBEE2347-03E6-464E-BF4A-04A4649333FD}" destId="{914B6FCF-02C2-584D-9D84-F7BCC1A1895C}" srcOrd="0" destOrd="0" presId="urn:microsoft.com/office/officeart/2005/8/layout/vList4"/>
    <dgm:cxn modelId="{84ABD698-D95E-BA46-8147-CDB56DF89539}" type="presParOf" srcId="{914B6FCF-02C2-584D-9D84-F7BCC1A1895C}" destId="{18476D96-4908-7940-BA2F-F6399800B4C8}" srcOrd="0" destOrd="0" presId="urn:microsoft.com/office/officeart/2005/8/layout/vList4"/>
    <dgm:cxn modelId="{8AE7ED0C-6BAD-D043-A33D-DB770C41D8DB}" type="presParOf" srcId="{914B6FCF-02C2-584D-9D84-F7BCC1A1895C}" destId="{964517B1-62B9-F14C-A697-5F22D7648E48}" srcOrd="1" destOrd="0" presId="urn:microsoft.com/office/officeart/2005/8/layout/vList4"/>
    <dgm:cxn modelId="{7F0E3939-2843-754A-8902-D08238140404}" type="presParOf" srcId="{914B6FCF-02C2-584D-9D84-F7BCC1A1895C}" destId="{32CFBE96-46A0-6D4E-8C68-0187F1E1A2D2}" srcOrd="2" destOrd="0" presId="urn:microsoft.com/office/officeart/2005/8/layout/vList4"/>
    <dgm:cxn modelId="{2C21AB91-DB2A-EC4E-A0EE-90F0065B1D59}" type="presParOf" srcId="{FBEE2347-03E6-464E-BF4A-04A4649333FD}" destId="{CBFC2F7E-484F-294E-A748-A60F654164A2}" srcOrd="1" destOrd="0" presId="urn:microsoft.com/office/officeart/2005/8/layout/vList4"/>
    <dgm:cxn modelId="{1D0FBAFE-A05C-CC4A-9FB2-543636A52370}" type="presParOf" srcId="{FBEE2347-03E6-464E-BF4A-04A4649333FD}" destId="{4B735BF5-46FB-CA40-B65F-87942CC599E1}" srcOrd="2" destOrd="0" presId="urn:microsoft.com/office/officeart/2005/8/layout/vList4"/>
    <dgm:cxn modelId="{1C99E0D4-E1A5-E34D-9236-E6C3DAD4BBE0}" type="presParOf" srcId="{4B735BF5-46FB-CA40-B65F-87942CC599E1}" destId="{18A24CA5-6C95-4145-A447-0F45D9A1F3E4}" srcOrd="0" destOrd="0" presId="urn:microsoft.com/office/officeart/2005/8/layout/vList4"/>
    <dgm:cxn modelId="{05FFF550-83D9-604B-8E8D-051287C78010}" type="presParOf" srcId="{4B735BF5-46FB-CA40-B65F-87942CC599E1}" destId="{3DA34EB2-6510-8C44-914B-193DF550B507}" srcOrd="1" destOrd="0" presId="urn:microsoft.com/office/officeart/2005/8/layout/vList4"/>
    <dgm:cxn modelId="{E4087C5C-1C7D-B644-86E3-B81441A85218}" type="presParOf" srcId="{4B735BF5-46FB-CA40-B65F-87942CC599E1}" destId="{1C1C1469-DACF-D948-A1FC-D1E4A8E1FC69}" srcOrd="2" destOrd="0" presId="urn:microsoft.com/office/officeart/2005/8/layout/vList4"/>
    <dgm:cxn modelId="{DD68ACE9-A4F0-994C-BA1B-DF757874FCCD}" type="presParOf" srcId="{FBEE2347-03E6-464E-BF4A-04A4649333FD}" destId="{E8E8CE7D-C90B-C648-BD60-7DFF8D1A4670}" srcOrd="3" destOrd="0" presId="urn:microsoft.com/office/officeart/2005/8/layout/vList4"/>
    <dgm:cxn modelId="{7F48EA76-AA24-3C4E-9D0A-A805ECA80692}" type="presParOf" srcId="{FBEE2347-03E6-464E-BF4A-04A4649333FD}" destId="{026CB7E5-7BAD-3F4E-BD95-907F359FB28C}" srcOrd="4" destOrd="0" presId="urn:microsoft.com/office/officeart/2005/8/layout/vList4"/>
    <dgm:cxn modelId="{C41D3EF7-9DC2-344A-9A93-2C02BAAFEC5C}" type="presParOf" srcId="{026CB7E5-7BAD-3F4E-BD95-907F359FB28C}" destId="{5C5E9E67-515F-F34F-87DD-3595FBDCD2C3}" srcOrd="0" destOrd="0" presId="urn:microsoft.com/office/officeart/2005/8/layout/vList4"/>
    <dgm:cxn modelId="{06AC2893-4C71-DD4C-856E-BC2978292CA1}" type="presParOf" srcId="{026CB7E5-7BAD-3F4E-BD95-907F359FB28C}" destId="{CB15A3CC-58CC-2B4F-83DB-BA8DCC2FBAF2}" srcOrd="1" destOrd="0" presId="urn:microsoft.com/office/officeart/2005/8/layout/vList4"/>
    <dgm:cxn modelId="{D3FF49CA-4563-5C4A-966E-F49F4340545B}" type="presParOf" srcId="{026CB7E5-7BAD-3F4E-BD95-907F359FB28C}" destId="{D8FEA783-E783-684D-A8F9-8942D3D7FE1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FE5B6-29F2-3A47-B20A-3E02A1CCC181}">
      <dsp:nvSpPr>
        <dsp:cNvPr id="0" name=""/>
        <dsp:cNvSpPr/>
      </dsp:nvSpPr>
      <dsp:spPr>
        <a:xfrm>
          <a:off x="5630" y="0"/>
          <a:ext cx="1938661" cy="3881437"/>
        </a:xfrm>
        <a:prstGeom prst="roundRect">
          <a:avLst>
            <a:gd name="adj" fmla="val 5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ysClr val="windowText" lastClr="000000"/>
              </a:solidFill>
            </a:rPr>
            <a:t>ITargetBlock</a:t>
          </a:r>
          <a:r>
            <a:rPr lang="en-GB" sz="2000" kern="1200" dirty="0">
              <a:solidFill>
                <a:sysClr val="windowText" lastClr="000000"/>
              </a:solidFill>
            </a:rPr>
            <a:t>&lt;T&gt;</a:t>
          </a:r>
        </a:p>
      </dsp:txBody>
      <dsp:txXfrm rot="16200000">
        <a:off x="-1391892" y="1397522"/>
        <a:ext cx="3182778" cy="387732"/>
      </dsp:txXfrm>
    </dsp:sp>
    <dsp:sp modelId="{0E676BBD-0A94-1D43-A3C5-D4CB0CFCB45D}">
      <dsp:nvSpPr>
        <dsp:cNvPr id="0" name=""/>
        <dsp:cNvSpPr/>
      </dsp:nvSpPr>
      <dsp:spPr>
        <a:xfrm>
          <a:off x="572946" y="0"/>
          <a:ext cx="1444303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ysClr val="windowText" lastClr="000000"/>
              </a:solidFill>
            </a:rPr>
            <a:t>Input Buffer</a:t>
          </a:r>
        </a:p>
      </dsp:txBody>
      <dsp:txXfrm>
        <a:off x="572946" y="0"/>
        <a:ext cx="1444303" cy="3881437"/>
      </dsp:txXfrm>
    </dsp:sp>
    <dsp:sp modelId="{A45E0D72-9B29-4349-A168-C0DD70E7256F}">
      <dsp:nvSpPr>
        <dsp:cNvPr id="0" name=""/>
        <dsp:cNvSpPr/>
      </dsp:nvSpPr>
      <dsp:spPr>
        <a:xfrm>
          <a:off x="2171798" y="0"/>
          <a:ext cx="4415683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IDataflowBlock</a:t>
          </a:r>
          <a:endParaRPr lang="en-GB" sz="2000" kern="1200" dirty="0"/>
        </a:p>
      </dsp:txBody>
      <dsp:txXfrm rot="16200000">
        <a:off x="1021977" y="1149820"/>
        <a:ext cx="3182778" cy="883136"/>
      </dsp:txXfrm>
    </dsp:sp>
    <dsp:sp modelId="{4BF15B76-5D09-244F-AE9C-20103BBB5B06}">
      <dsp:nvSpPr>
        <dsp:cNvPr id="0" name=""/>
        <dsp:cNvSpPr/>
      </dsp:nvSpPr>
      <dsp:spPr>
        <a:xfrm rot="5400000">
          <a:off x="1908662" y="2996326"/>
          <a:ext cx="570429" cy="662352"/>
        </a:xfrm>
        <a:prstGeom prst="flowChartExtract">
          <a:avLst/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</dsp:sp>
    <dsp:sp modelId="{1C1458E3-84C0-5C4E-88E3-2454F6EEDF2E}">
      <dsp:nvSpPr>
        <dsp:cNvPr id="0" name=""/>
        <dsp:cNvSpPr/>
      </dsp:nvSpPr>
      <dsp:spPr>
        <a:xfrm>
          <a:off x="3054935" y="0"/>
          <a:ext cx="3289684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Activity</a:t>
          </a:r>
        </a:p>
      </dsp:txBody>
      <dsp:txXfrm>
        <a:off x="3054935" y="0"/>
        <a:ext cx="3289684" cy="3881437"/>
      </dsp:txXfrm>
    </dsp:sp>
    <dsp:sp modelId="{565DD4F0-EBB2-424E-8ABD-91CE343F0CD5}">
      <dsp:nvSpPr>
        <dsp:cNvPr id="0" name=""/>
        <dsp:cNvSpPr/>
      </dsp:nvSpPr>
      <dsp:spPr>
        <a:xfrm>
          <a:off x="6742031" y="0"/>
          <a:ext cx="1751878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ISourceBlock</a:t>
          </a:r>
          <a:r>
            <a:rPr lang="en-GB" sz="2000" kern="1200" dirty="0"/>
            <a:t>&lt;V&gt;</a:t>
          </a:r>
        </a:p>
      </dsp:txBody>
      <dsp:txXfrm rot="16200000">
        <a:off x="5325829" y="1416201"/>
        <a:ext cx="3182778" cy="350375"/>
      </dsp:txXfrm>
    </dsp:sp>
    <dsp:sp modelId="{AD356F27-17F5-9147-A880-3AE304E23942}">
      <dsp:nvSpPr>
        <dsp:cNvPr id="0" name=""/>
        <dsp:cNvSpPr/>
      </dsp:nvSpPr>
      <dsp:spPr>
        <a:xfrm rot="5400000">
          <a:off x="6478894" y="2996326"/>
          <a:ext cx="570429" cy="662352"/>
        </a:xfrm>
        <a:prstGeom prst="flowChartExtract">
          <a:avLst/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348D06E3-EF3B-9648-8EF7-CBFABE1F823E}">
      <dsp:nvSpPr>
        <dsp:cNvPr id="0" name=""/>
        <dsp:cNvSpPr/>
      </dsp:nvSpPr>
      <dsp:spPr>
        <a:xfrm>
          <a:off x="7285532" y="0"/>
          <a:ext cx="1305149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Output Buffer</a:t>
          </a:r>
        </a:p>
      </dsp:txBody>
      <dsp:txXfrm>
        <a:off x="7285532" y="0"/>
        <a:ext cx="1305149" cy="3881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476D96-4908-7940-BA2F-F6399800B4C8}">
      <dsp:nvSpPr>
        <dsp:cNvPr id="0" name=""/>
        <dsp:cNvSpPr/>
      </dsp:nvSpPr>
      <dsp:spPr>
        <a:xfrm>
          <a:off x="0" y="0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Buffering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BufferBlock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BroadcastBlock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WriteOnceBlock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0"/>
        <a:ext cx="6755754" cy="1212949"/>
      </dsp:txXfrm>
    </dsp:sp>
    <dsp:sp modelId="{964517B1-62B9-F14C-A697-5F22D7648E48}">
      <dsp:nvSpPr>
        <dsp:cNvPr id="0" name=""/>
        <dsp:cNvSpPr/>
      </dsp:nvSpPr>
      <dsp:spPr>
        <a:xfrm>
          <a:off x="121294" y="121294"/>
          <a:ext cx="1719262" cy="970359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0000" l="10000" r="90000">
                        <a14:backgroundMark x1="2100" y1="20100" x2="2100" y2="20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80" r="21780"/>
          </a:stretch>
        </a:blip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18A24CA5-6C95-4145-A447-0F45D9A1F3E4}">
      <dsp:nvSpPr>
        <dsp:cNvPr id="0" name=""/>
        <dsp:cNvSpPr/>
      </dsp:nvSpPr>
      <dsp:spPr>
        <a:xfrm>
          <a:off x="0" y="1334243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Execution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ActionBlock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TransformBlock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TransformManyBlock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1334243"/>
        <a:ext cx="6755754" cy="1212949"/>
      </dsp:txXfrm>
    </dsp:sp>
    <dsp:sp modelId="{3DA34EB2-6510-8C44-914B-193DF550B507}">
      <dsp:nvSpPr>
        <dsp:cNvPr id="0" name=""/>
        <dsp:cNvSpPr/>
      </dsp:nvSpPr>
      <dsp:spPr>
        <a:xfrm>
          <a:off x="121294" y="1455538"/>
          <a:ext cx="1719262" cy="970359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670" r="7670"/>
          </a:stretch>
        </a:blipFill>
        <a:ln w="1905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E9E67-515F-F34F-87DD-3595FBDCD2C3}">
      <dsp:nvSpPr>
        <dsp:cNvPr id="0" name=""/>
        <dsp:cNvSpPr/>
      </dsp:nvSpPr>
      <dsp:spPr>
        <a:xfrm>
          <a:off x="0" y="2668487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96000"/>
                <a:lumMod val="100000"/>
              </a:schemeClr>
            </a:gs>
            <a:gs pos="78000">
              <a:schemeClr val="dk1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bg1"/>
              </a:solidFill>
            </a:rPr>
            <a:t>Grouping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JoinBlock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BatchedJoinBlock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2668487"/>
        <a:ext cx="6755754" cy="1212949"/>
      </dsp:txXfrm>
    </dsp:sp>
    <dsp:sp modelId="{CB15A3CC-58CC-2B4F-83DB-BA8DCC2FBAF2}">
      <dsp:nvSpPr>
        <dsp:cNvPr id="0" name=""/>
        <dsp:cNvSpPr/>
      </dsp:nvSpPr>
      <dsp:spPr>
        <a:xfrm>
          <a:off x="121294" y="2789782"/>
          <a:ext cx="1719262" cy="97035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1905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47694-8999-3548-9F4D-1B06B22B82C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A5566-AE5F-4F47-9327-8F0A9BCB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3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CDC7-9AA7-6E4E-A211-1F0CE5805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04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rammesses" TargetMode="External"/><Relationship Id="rId5" Type="http://schemas.openxmlformats.org/officeDocument/2006/relationships/hyperlink" Target="mailto:joel@Hammond-turner.org.uk" TargetMode="External"/><Relationship Id="rId4" Type="http://schemas.openxmlformats.org/officeDocument/2006/relationships/hyperlink" Target="https://www.hammond-turner.org.uk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broadcastblock-1" TargetMode="External"/><Relationship Id="rId2" Type="http://schemas.openxmlformats.org/officeDocument/2006/relationships/hyperlink" Target="https://docs.microsoft.com/en-us/dotnet/api/system.threading.tasks.dataflow.buffer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hyperlink" Target="https://docs.microsoft.com/en-us/dotnet/api/system.threading.tasks.dataflow.writeonceblock-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transformblock-2" TargetMode="External"/><Relationship Id="rId2" Type="http://schemas.openxmlformats.org/officeDocument/2006/relationships/hyperlink" Target="https://docs.microsoft.com/en-us/dotnet/api/system.threading.tasks.dataflow.action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api/system.threading.tasks.dataflow.transformmanyblock-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joinblock-2" TargetMode="External"/><Relationship Id="rId2" Type="http://schemas.openxmlformats.org/officeDocument/2006/relationships/hyperlink" Target="https://docs.microsoft.com/en-us/dotnet/api/system.threading.tasks.dataflow.batchblock-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hyperlink" Target="https://docs.microsoft.com/en-us/dotnet/api/system.threading.tasks.dataflow.batchedjoinblock-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microsoft.com/office/2007/relationships/hdphoto" Target="../media/hdphoto3.wdp"/><Relationship Id="rId9" Type="http://schemas.microsoft.com/office/2007/relationships/diagramDrawing" Target="../diagrams/drawin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D5A3-B0F2-4589-84E7-6E19F126A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841" y="1200150"/>
            <a:ext cx="2949178" cy="1028700"/>
          </a:xfrm>
        </p:spPr>
        <p:txBody>
          <a:bodyPr>
            <a:noAutofit/>
          </a:bodyPr>
          <a:lstStyle/>
          <a:p>
            <a:r>
              <a:rPr lang="en-GB" sz="3200" b="1" dirty="0"/>
              <a:t>TPL Dataflow</a:t>
            </a:r>
            <a:br>
              <a:rPr lang="en-GB" dirty="0"/>
            </a:br>
            <a:r>
              <a:rPr lang="en-GB" sz="1200" dirty="0"/>
              <a:t>The best little async library you’ve never heard of…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5767-DBC4-4914-AE30-A39E70E6D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391" y="1603774"/>
            <a:ext cx="4110981" cy="36492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From the docs:</a:t>
            </a:r>
          </a:p>
          <a:p>
            <a:pPr marL="400050" lvl="1" indent="0">
              <a:buNone/>
            </a:pPr>
            <a:r>
              <a:rPr lang="en-GB" dirty="0"/>
              <a:t>The Task Parallel Library (TPL) provides dataflow components to help increase the robustness of concurrency-enabled applications. </a:t>
            </a:r>
          </a:p>
          <a:p>
            <a:pPr marL="0" indent="0">
              <a:buNone/>
            </a:pPr>
            <a:r>
              <a:rPr lang="en-GB" dirty="0"/>
              <a:t>What it actually does is give you the tools to create in-process async pipelines in a simple, structured manner.</a:t>
            </a:r>
          </a:p>
          <a:p>
            <a:pPr marL="0" indent="0">
              <a:buNone/>
            </a:pPr>
            <a:r>
              <a:rPr lang="en-GB" dirty="0"/>
              <a:t>And I'm betting that like me (until recently), this is a library you'll never even have heard of.</a:t>
            </a:r>
          </a:p>
          <a:p>
            <a:pPr marL="0" indent="0">
              <a:buNone/>
            </a:pPr>
            <a:r>
              <a:rPr lang="en-GB" dirty="0"/>
              <a:t>I'll cover the basics - Sources, Targets and Blocks - and how to link them together into useful **asynchronous** and **parallel** pipelines within your programs. </a:t>
            </a:r>
          </a:p>
          <a:p>
            <a:pPr marL="0" indent="0">
              <a:buNone/>
            </a:pPr>
            <a:r>
              <a:rPr lang="en-GB" dirty="0"/>
              <a:t>We'll handle error conditions, cancellation and how to control the degree of parallelism - with samples that give you a bit more than "Hello World".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9355BF-9D40-40C1-AE53-5A49985F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28326" y="2434510"/>
            <a:ext cx="1283500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AF8D-B063-402A-AC2F-4E9D0E007B3B}"/>
              </a:ext>
            </a:extLst>
          </p:cNvPr>
          <p:cNvSpPr txBox="1"/>
          <p:nvPr/>
        </p:nvSpPr>
        <p:spPr>
          <a:xfrm rot="10800000" flipV="1">
            <a:off x="2049516" y="4612531"/>
            <a:ext cx="307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W: </a:t>
            </a:r>
            <a:r>
              <a:rPr lang="en-GB" sz="1200" dirty="0">
                <a:hlinkClick r:id="rId4"/>
              </a:rPr>
              <a:t>https://www.hammond-turner.org.uk</a:t>
            </a:r>
            <a:endParaRPr lang="en-GB" sz="1200" dirty="0"/>
          </a:p>
          <a:p>
            <a:r>
              <a:rPr lang="en-GB" sz="1200" dirty="0"/>
              <a:t>E:  </a:t>
            </a:r>
            <a:r>
              <a:rPr lang="en-GB" sz="1200" dirty="0">
                <a:hlinkClick r:id="rId5"/>
              </a:rPr>
              <a:t>joel@Hammond-turner.org.uk</a:t>
            </a:r>
            <a:endParaRPr lang="en-GB" sz="1200" dirty="0"/>
          </a:p>
          <a:p>
            <a:r>
              <a:rPr lang="en-GB" sz="1200" dirty="0"/>
              <a:t>T:  </a:t>
            </a:r>
            <a:r>
              <a:rPr lang="en-GB" sz="1200" dirty="0">
                <a:hlinkClick r:id="rId6"/>
              </a:rPr>
              <a:t>@</a:t>
            </a:r>
            <a:r>
              <a:rPr lang="en-GB" sz="1200" dirty="0" err="1">
                <a:hlinkClick r:id="rId6"/>
              </a:rPr>
              <a:t>Rammesses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5889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box?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8E6F385-B9CC-EA4F-A7E1-D3170A12DC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1591399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221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Buffering blocks </a:t>
            </a:r>
            <a:r>
              <a:rPr lang="en-GB" sz="2000" b="1" u="sng" dirty="0"/>
              <a:t>hold data</a:t>
            </a:r>
            <a:r>
              <a:rPr lang="en-GB" sz="2000" dirty="0"/>
              <a:t> for use by data consumers. </a:t>
            </a:r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r>
              <a:rPr lang="en-GB" sz="2000" dirty="0">
                <a:hlinkClick r:id="rId2"/>
              </a:rPr>
              <a:t>BufferBlock&lt;T&gt;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FIFO Queue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3"/>
              </a:rPr>
              <a:t>BroadcastBlock&lt;T&gt;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latest value posted 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4"/>
              </a:rPr>
              <a:t>WriteOnceBlock&lt;T&gt;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a single constant value</a:t>
            </a:r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E66B19D-C689-AC42-BB9A-E47450F15C78}"/>
              </a:ext>
            </a:extLst>
          </p:cNvPr>
          <p:cNvSpPr/>
          <p:nvPr/>
        </p:nvSpPr>
        <p:spPr>
          <a:xfrm>
            <a:off x="8014721" y="0"/>
            <a:ext cx="3499945" cy="551793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100" y1="20100" x2="2100" y2="201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8622" r="-29034"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84735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Execution blocks call a user-provided delegate</a:t>
            </a:r>
            <a:br>
              <a:rPr lang="en-GB" dirty="0"/>
            </a:br>
            <a:r>
              <a:rPr lang="en-GB" dirty="0"/>
              <a:t>for each piece of received data.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ActionBlock&lt;TInput&gt;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TransformBlock&lt;TInput,TOutput&gt;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another thing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TransformManyBlock&lt;TInput,TOutput&gt;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zero or many other things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68BDD3-C8CF-A841-A5DB-CE8B2DDDCCBF}"/>
              </a:ext>
            </a:extLst>
          </p:cNvPr>
          <p:cNvSpPr/>
          <p:nvPr/>
        </p:nvSpPr>
        <p:spPr>
          <a:xfrm>
            <a:off x="4956209" y="816638"/>
            <a:ext cx="6558457" cy="4851997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13" r="-3657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83899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Grouping blocks combine data from one or </a:t>
            </a:r>
            <a:br>
              <a:rPr lang="en-GB" dirty="0"/>
            </a:br>
            <a:r>
              <a:rPr lang="en-GB" dirty="0"/>
              <a:t>more sources and under various constraints. 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BatchBlock&lt;T&gt;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Buffer input and output as batches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tuples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BatchedJoinBlock&lt;T1,T2&gt;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batches of tuples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A99125-F2CE-6B49-B3FD-CCED123E1063}"/>
              </a:ext>
            </a:extLst>
          </p:cNvPr>
          <p:cNvSpPr/>
          <p:nvPr/>
        </p:nvSpPr>
        <p:spPr>
          <a:xfrm>
            <a:off x="5797708" y="609600"/>
            <a:ext cx="5716958" cy="3226676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62989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779680"/>
              </p:ext>
            </p:extLst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E85B93E-AAEC-0244-A046-5C970240E7C8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4017326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Use Post / </a:t>
            </a:r>
            <a:r>
              <a:rPr lang="en-US" sz="2800" dirty="0" err="1"/>
              <a:t>SendAsync</a:t>
            </a:r>
            <a:r>
              <a:rPr lang="en-US" sz="2800" dirty="0"/>
              <a:t> to get data into a block</a:t>
            </a:r>
          </a:p>
          <a:p>
            <a:pPr lvl="1"/>
            <a:r>
              <a:rPr lang="en-US" sz="2400" dirty="0"/>
              <a:t>Don’t forget to call Complete!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7334" y="2851148"/>
            <a:ext cx="9133306" cy="25182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7373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Outputs Link to Inputs</a:t>
            </a:r>
          </a:p>
          <a:p>
            <a:pPr lvl="1"/>
            <a:r>
              <a:rPr lang="en-US" sz="2400" dirty="0"/>
              <a:t>Don’t forget to chain the Completion event!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106737"/>
            <a:ext cx="9724614" cy="1820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772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Execution Blocks execute </a:t>
            </a:r>
            <a:r>
              <a:rPr lang="en-US" sz="2800" b="1" i="1" u="sng" dirty="0"/>
              <a:t>serially</a:t>
            </a:r>
          </a:p>
          <a:p>
            <a:pPr lvl="1"/>
            <a:r>
              <a:rPr lang="en-US" sz="2400" i="1" u="sng" dirty="0"/>
              <a:t>Unless</a:t>
            </a:r>
            <a:r>
              <a:rPr lang="en-US" sz="2400" dirty="0"/>
              <a:t> you specify parallelism!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72043"/>
            <a:ext cx="8564114" cy="1855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37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13" y="1669760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What </a:t>
            </a:r>
            <a:br>
              <a:rPr lang="en-US" sz="4800" dirty="0"/>
            </a:br>
            <a:r>
              <a:rPr lang="en-US" sz="7300" b="1" dirty="0"/>
              <a:t>Else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can you do with TPL Dataflow?</a:t>
            </a:r>
          </a:p>
        </p:txBody>
      </p:sp>
    </p:spTree>
    <p:extLst>
      <p:ext uri="{BB962C8B-B14F-4D97-AF65-F5344CB8AC3E}">
        <p14:creationId xmlns:p14="http://schemas.microsoft.com/office/powerpoint/2010/main" val="294147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ABFD-AA3E-AC49-97C1-99091803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your own Dataflow Blocks!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13255-70E6-364A-BB3A-951A248D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How? Let me count the ways…</a:t>
            </a:r>
            <a:br>
              <a:rPr lang="en-US" dirty="0"/>
            </a:b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Inherit from the OOB Blocks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IPropagatorBlock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&lt;T, V&gt;</a:t>
            </a:r>
            <a:r>
              <a:rPr lang="en-US" dirty="0"/>
              <a:t> or use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DataBlock.Encapsulate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IDataflowBlock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 /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IReceivableSourceBlock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/>
              <a:t>ITargetBlock</a:t>
            </a:r>
            <a:r>
              <a:rPr lang="en-US" b="1" dirty="0"/>
              <a:t>&lt;T&gt;</a:t>
            </a:r>
          </a:p>
        </p:txBody>
      </p:sp>
    </p:spTree>
    <p:extLst>
      <p:ext uri="{BB962C8B-B14F-4D97-AF65-F5344CB8AC3E}">
        <p14:creationId xmlns:p14="http://schemas.microsoft.com/office/powerpoint/2010/main" val="3866934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8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59529"/>
              </p:ext>
            </p:extLst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5177226-FCB2-F542-9F90-EB0D22CB4B1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163303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Writing custom blocks isn’t hard</a:t>
            </a:r>
            <a:endParaRPr lang="en-US" sz="2800" b="1" i="1" u="sng" dirty="0"/>
          </a:p>
          <a:p>
            <a:pPr lvl="1"/>
            <a:r>
              <a:rPr lang="en-US" sz="2400" i="1" u="sng" dirty="0"/>
              <a:t>Don’t</a:t>
            </a:r>
            <a:r>
              <a:rPr lang="en-US" sz="2400" dirty="0"/>
              <a:t> forget to implement all the interfaces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600" dirty="0"/>
              <a:t>Don’t forget to call / chain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Complete()</a:t>
            </a:r>
            <a:r>
              <a:rPr lang="en-US" sz="2600" dirty="0"/>
              <a:t> as required…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9888" y="2830117"/>
            <a:ext cx="8564114" cy="7158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781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334" y="1470693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7742DDAB-73E7-1E47-B7DF-0AA4BA3B28B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367124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TPL Dataflow Library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7300" b="1" dirty="0"/>
              <a:t>Async Plumbing</a:t>
            </a:r>
            <a:br>
              <a:rPr lang="en-US" sz="7300" dirty="0"/>
            </a:br>
            <a:endParaRPr lang="en-US" sz="4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837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CA96-B9F4-3F40-9A45-DBB474B5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0BA-F50A-3A4D-BD59-231F37C7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TPL Dataflows are</a:t>
            </a:r>
          </a:p>
          <a:p>
            <a:endParaRPr lang="en-US" dirty="0"/>
          </a:p>
          <a:p>
            <a:r>
              <a:rPr lang="en-US" dirty="0"/>
              <a:t>Actor / agent components for asynchronous dataflow / pipelines</a:t>
            </a:r>
          </a:p>
          <a:p>
            <a:r>
              <a:rPr lang="en-US" dirty="0"/>
              <a:t>Not hard to get your head around…</a:t>
            </a:r>
          </a:p>
          <a:p>
            <a:r>
              <a:rPr lang="en-US" dirty="0"/>
              <a:t>But not hard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MEMORY!</a:t>
            </a:r>
          </a:p>
          <a:p>
            <a:pPr lvl="1"/>
            <a:r>
              <a:rPr lang="en-US" dirty="0"/>
              <a:t>For persistent flows use Azure </a:t>
            </a:r>
            <a:r>
              <a:rPr lang="en-US" dirty="0" err="1"/>
              <a:t>ServiceBus</a:t>
            </a:r>
            <a:r>
              <a:rPr lang="en-US" dirty="0"/>
              <a:t> &amp; Stateful Functions!</a:t>
            </a:r>
          </a:p>
        </p:txBody>
      </p:sp>
    </p:spTree>
    <p:extLst>
      <p:ext uri="{BB962C8B-B14F-4D97-AF65-F5344CB8AC3E}">
        <p14:creationId xmlns:p14="http://schemas.microsoft.com/office/powerpoint/2010/main" val="367570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7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to help increase the robustness of concurrency-enabled applications.”</a:t>
            </a:r>
            <a:endParaRPr lang="en-GB" sz="4400" i="1" dirty="0"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EBD4FB-F841-E54A-A44F-53A89039C45F}"/>
              </a:ext>
            </a:extLst>
          </p:cNvPr>
          <p:cNvSpPr txBox="1">
            <a:spLocks/>
          </p:cNvSpPr>
          <p:nvPr/>
        </p:nvSpPr>
        <p:spPr>
          <a:xfrm>
            <a:off x="668373" y="21695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to help increase the robustness of concurrency-enabled applications.”</a:t>
            </a:r>
            <a:endParaRPr lang="en-GB" sz="44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2578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promotes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latin typeface="Modern No. 20" panose="02070704070505020303" pitchFamily="18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226901-9D37-8347-A437-4AC0197B4898}"/>
              </a:ext>
            </a:extLst>
          </p:cNvPr>
          <p:cNvSpPr txBox="1">
            <a:spLocks/>
          </p:cNvSpPr>
          <p:nvPr/>
        </p:nvSpPr>
        <p:spPr>
          <a:xfrm>
            <a:off x="673602" y="21568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promotes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276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Actor/agent components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for asynchronous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 / pipelines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232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But, </a:t>
            </a:r>
            <a:br>
              <a:rPr lang="en-US" sz="4800" dirty="0"/>
            </a:br>
            <a:r>
              <a:rPr lang="en-US" sz="10700" b="1" i="1" dirty="0"/>
              <a:t>WHAT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is the TPL Dataflow Library?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772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4F7A-B40B-6544-BB57-1C6537EE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the Blocks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E770D-8F65-EE4E-8B75-BE1711A510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478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594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C8A5-8741-9943-97C5-C5B0611D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A64282-13BB-5B46-B95C-143D15A82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88281"/>
            <a:ext cx="6117166" cy="4851020"/>
          </a:xfrm>
          <a:prstGeom prst="rect">
            <a:avLst/>
          </a:prstGeom>
        </p:spPr>
      </p:pic>
      <p:sp>
        <p:nvSpPr>
          <p:cNvPr id="5" name="Multiply 4">
            <a:extLst>
              <a:ext uri="{FF2B5EF4-FFF2-40B4-BE49-F238E27FC236}">
                <a16:creationId xmlns:a16="http://schemas.microsoft.com/office/drawing/2014/main" id="{DBCC03DA-C3DF-B945-8319-6B2A0BBF3C38}"/>
              </a:ext>
            </a:extLst>
          </p:cNvPr>
          <p:cNvSpPr/>
          <p:nvPr/>
        </p:nvSpPr>
        <p:spPr>
          <a:xfrm>
            <a:off x="1333500" y="3797300"/>
            <a:ext cx="3822700" cy="1143000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1C1C0230-F0EE-FB45-A279-81C6A44F24AE}"/>
              </a:ext>
            </a:extLst>
          </p:cNvPr>
          <p:cNvSpPr/>
          <p:nvPr/>
        </p:nvSpPr>
        <p:spPr>
          <a:xfrm rot="9513307">
            <a:off x="5749266" y="4489450"/>
            <a:ext cx="1765300" cy="8763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0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30C5-B47E-9741-BAF4-7FAFC246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37913-BFD2-0C47-A9D2-91956C59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via NuGet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41922-3620-1B4C-A378-01B9765195B4}"/>
              </a:ext>
            </a:extLst>
          </p:cNvPr>
          <p:cNvSpPr txBox="1"/>
          <p:nvPr/>
        </p:nvSpPr>
        <p:spPr>
          <a:xfrm>
            <a:off x="1003300" y="2870200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&gt; dotnet add 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371BAC-CFA8-0F49-985A-C390E122D7D5}"/>
              </a:ext>
            </a:extLst>
          </p:cNvPr>
          <p:cNvSpPr txBox="1"/>
          <p:nvPr/>
        </p:nvSpPr>
        <p:spPr>
          <a:xfrm>
            <a:off x="1003300" y="3469721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PM&gt; install-package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159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641</Words>
  <Application>Microsoft Macintosh PowerPoint</Application>
  <PresentationFormat>Widescreen</PresentationFormat>
  <Paragraphs>137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Consolas</vt:lpstr>
      <vt:lpstr>Modern No. 20</vt:lpstr>
      <vt:lpstr>Trebuchet MS</vt:lpstr>
      <vt:lpstr>Wingdings 3</vt:lpstr>
      <vt:lpstr>Facet</vt:lpstr>
      <vt:lpstr>TPL Dataflow The best little async library you’ve never heard of…</vt:lpstr>
      <vt:lpstr>TPL Dataflow</vt:lpstr>
      <vt:lpstr>What is the TPL Dataflow Library?</vt:lpstr>
      <vt:lpstr>What is the TPL Dataflow Library?</vt:lpstr>
      <vt:lpstr>What is the TPL Dataflow Library?</vt:lpstr>
      <vt:lpstr>But,  WHAT  is the TPL Dataflow Library?</vt:lpstr>
      <vt:lpstr>It’s all about the Blocks</vt:lpstr>
      <vt:lpstr>Getting the TPL Dataflow Library</vt:lpstr>
      <vt:lpstr>Getting the TPL Dataflow Library</vt:lpstr>
      <vt:lpstr>What’s in the box?</vt:lpstr>
      <vt:lpstr>Buffering Blocks</vt:lpstr>
      <vt:lpstr>Execution Blocks</vt:lpstr>
      <vt:lpstr>Grouping Blocks</vt:lpstr>
      <vt:lpstr>My First TPL Dataflow</vt:lpstr>
      <vt:lpstr>My First TPL Dataflow</vt:lpstr>
      <vt:lpstr>My First TPL Dataflow</vt:lpstr>
      <vt:lpstr>My First TPL Dataflow</vt:lpstr>
      <vt:lpstr>What  Else  can you do with TPL Dataflow?</vt:lpstr>
      <vt:lpstr>Write your own Dataflow Blocks!</vt:lpstr>
      <vt:lpstr>Something a bit more complex</vt:lpstr>
      <vt:lpstr>Something a bit more complex</vt:lpstr>
      <vt:lpstr>Split &amp; Join - Doubles anyone?</vt:lpstr>
      <vt:lpstr>TPL Dataflow Library is Async Plumbing </vt:lpstr>
      <vt:lpstr>In Summary</vt:lpstr>
      <vt:lpstr>TPL Dataflow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TPL Dataflow The best little async library you’ve never heard of…</dc:title>
  <dc:creator>Joel Hammond-Turner</dc:creator>
  <cp:lastModifiedBy>Joel Hammond-Turner</cp:lastModifiedBy>
  <cp:revision>1</cp:revision>
  <dcterms:created xsi:type="dcterms:W3CDTF">2019-10-08T11:11:59Z</dcterms:created>
  <dcterms:modified xsi:type="dcterms:W3CDTF">2019-10-08T14:35:15Z</dcterms:modified>
</cp:coreProperties>
</file>